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489" r:id="rId3"/>
    <p:sldId id="491" r:id="rId4"/>
    <p:sldId id="492" r:id="rId5"/>
    <p:sldId id="490" r:id="rId6"/>
    <p:sldId id="478" r:id="rId7"/>
    <p:sldId id="479" r:id="rId8"/>
    <p:sldId id="481" r:id="rId9"/>
    <p:sldId id="482" r:id="rId10"/>
    <p:sldId id="484" r:id="rId11"/>
    <p:sldId id="519" r:id="rId12"/>
    <p:sldId id="483" r:id="rId13"/>
    <p:sldId id="486" r:id="rId14"/>
    <p:sldId id="506" r:id="rId15"/>
    <p:sldId id="497" r:id="rId16"/>
    <p:sldId id="510" r:id="rId17"/>
    <p:sldId id="509" r:id="rId18"/>
    <p:sldId id="499" r:id="rId19"/>
    <p:sldId id="511" r:id="rId20"/>
    <p:sldId id="512" r:id="rId21"/>
    <p:sldId id="513" r:id="rId22"/>
    <p:sldId id="517" r:id="rId23"/>
    <p:sldId id="514" r:id="rId24"/>
    <p:sldId id="515" r:id="rId25"/>
    <p:sldId id="516" r:id="rId26"/>
    <p:sldId id="518" r:id="rId27"/>
    <p:sldId id="495" r:id="rId28"/>
    <p:sldId id="501" r:id="rId29"/>
    <p:sldId id="520" r:id="rId30"/>
    <p:sldId id="505" r:id="rId31"/>
    <p:sldId id="502" r:id="rId32"/>
    <p:sldId id="507" r:id="rId33"/>
    <p:sldId id="508" r:id="rId34"/>
    <p:sldId id="521" r:id="rId35"/>
    <p:sldId id="477" r:id="rId36"/>
    <p:sldId id="313" r:id="rId37"/>
  </p:sldIdLst>
  <p:sldSz cx="9144000" cy="6858000" type="screen4x3"/>
  <p:notesSz cx="7102475" cy="89916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5C14"/>
    <a:srgbClr val="CC9900"/>
    <a:srgbClr val="FFCCFF"/>
    <a:srgbClr val="006600"/>
    <a:srgbClr val="5A9B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56" autoAdjust="0"/>
    <p:restoredTop sz="94265" autoAdjust="0"/>
  </p:normalViewPr>
  <p:slideViewPr>
    <p:cSldViewPr>
      <p:cViewPr varScale="1">
        <p:scale>
          <a:sx n="110" d="100"/>
          <a:sy n="110" d="100"/>
        </p:scale>
        <p:origin x="1620" y="7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5235" name="Rectangle 3"/>
          <p:cNvSpPr>
            <a:spLocks noGrp="1" noChangeArrowheads="1"/>
          </p:cNvSpPr>
          <p:nvPr>
            <p:ph type="dt" sz="quarter" idx="1"/>
          </p:nvPr>
        </p:nvSpPr>
        <p:spPr bwMode="auto">
          <a:xfrm>
            <a:off x="4022725"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95236" name="Rectangle 4"/>
          <p:cNvSpPr>
            <a:spLocks noGrp="1" noChangeArrowheads="1"/>
          </p:cNvSpPr>
          <p:nvPr>
            <p:ph type="ftr" sz="quarter" idx="2"/>
          </p:nvPr>
        </p:nvSpPr>
        <p:spPr bwMode="auto">
          <a:xfrm>
            <a:off x="0"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5237" name="Rectangle 5"/>
          <p:cNvSpPr>
            <a:spLocks noGrp="1" noChangeArrowheads="1"/>
          </p:cNvSpPr>
          <p:nvPr>
            <p:ph type="sldNum" sz="quarter" idx="3"/>
          </p:nvPr>
        </p:nvSpPr>
        <p:spPr bwMode="auto">
          <a:xfrm>
            <a:off x="4022725"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2B1370A-68E3-4CEA-B882-846454DB0CDF}" type="slidenum">
              <a:rPr lang="en-US" altLang="en-US"/>
              <a:pPr>
                <a:defRPr/>
              </a:pPr>
              <a:t>‹#›</a:t>
            </a:fld>
            <a:endParaRPr lang="en-US" altLang="en-US"/>
          </a:p>
        </p:txBody>
      </p:sp>
    </p:spTree>
    <p:extLst>
      <p:ext uri="{BB962C8B-B14F-4D97-AF65-F5344CB8AC3E}">
        <p14:creationId xmlns:p14="http://schemas.microsoft.com/office/powerpoint/2010/main" val="3380708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49263"/>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4022725" y="0"/>
            <a:ext cx="3078163" cy="449263"/>
          </a:xfrm>
          <a:prstGeom prst="rect">
            <a:avLst/>
          </a:prstGeom>
        </p:spPr>
        <p:txBody>
          <a:bodyPr vert="horz" lIns="91440" tIns="45720" rIns="91440" bIns="45720" rtlCol="0"/>
          <a:lstStyle>
            <a:lvl1pPr algn="r" eaLnBrk="1" hangingPunct="1">
              <a:defRPr sz="1200">
                <a:latin typeface="Arial" charset="0"/>
              </a:defRPr>
            </a:lvl1pPr>
          </a:lstStyle>
          <a:p>
            <a:pPr>
              <a:defRPr/>
            </a:pPr>
            <a:fld id="{FE00BBAA-235D-4E9A-86F8-9C8A94104F1C}" type="datetimeFigureOut">
              <a:rPr lang="en-US"/>
              <a:pPr>
                <a:defRPr/>
              </a:pPr>
              <a:t>3/28/2019</a:t>
            </a:fld>
            <a:endParaRPr lang="en-US"/>
          </a:p>
        </p:txBody>
      </p:sp>
      <p:sp>
        <p:nvSpPr>
          <p:cNvPr id="4" name="Slide Image Placeholder 3"/>
          <p:cNvSpPr>
            <a:spLocks noGrp="1" noRot="1" noChangeAspect="1"/>
          </p:cNvSpPr>
          <p:nvPr>
            <p:ph type="sldImg" idx="2"/>
          </p:nvPr>
        </p:nvSpPr>
        <p:spPr>
          <a:xfrm>
            <a:off x="1303338" y="674688"/>
            <a:ext cx="4495800" cy="33718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9613" y="4270375"/>
            <a:ext cx="5683250" cy="40465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540750"/>
            <a:ext cx="3078163" cy="449263"/>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4022725" y="8540750"/>
            <a:ext cx="3078163" cy="44926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742F689-218F-4B18-872A-3C4AC976E866}" type="slidenum">
              <a:rPr lang="en-US" altLang="en-US"/>
              <a:pPr>
                <a:defRPr/>
              </a:pPr>
              <a:t>‹#›</a:t>
            </a:fld>
            <a:endParaRPr lang="en-US" altLang="en-US"/>
          </a:p>
        </p:txBody>
      </p:sp>
    </p:spTree>
    <p:extLst>
      <p:ext uri="{BB962C8B-B14F-4D97-AF65-F5344CB8AC3E}">
        <p14:creationId xmlns:p14="http://schemas.microsoft.com/office/powerpoint/2010/main" val="18913972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17"/>
          <p:cNvSpPr>
            <a:spLocks noChangeArrowheads="1"/>
          </p:cNvSpPr>
          <p:nvPr/>
        </p:nvSpPr>
        <p:spPr bwMode="gray">
          <a:xfrm>
            <a:off x="0" y="2971800"/>
            <a:ext cx="9144000" cy="914400"/>
          </a:xfrm>
          <a:prstGeom prst="rect">
            <a:avLst/>
          </a:prstGeom>
          <a:gradFill rotWithShape="1">
            <a:gsLst>
              <a:gs pos="0">
                <a:schemeClr val="accent1">
                  <a:gamma/>
                  <a:tint val="12549"/>
                  <a:invGamma/>
                  <a:alpha val="0"/>
                </a:schemeClr>
              </a:gs>
              <a:gs pos="100000">
                <a:schemeClr val="accent1"/>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5" name="Text Box 14"/>
          <p:cNvSpPr txBox="1">
            <a:spLocks noChangeArrowheads="1"/>
          </p:cNvSpPr>
          <p:nvPr/>
        </p:nvSpPr>
        <p:spPr bwMode="auto">
          <a:xfrm>
            <a:off x="381000" y="319088"/>
            <a:ext cx="1371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800" b="1" smtClean="0">
                <a:latin typeface="Verdana" pitchFamily="34" charset="0"/>
              </a:rPr>
              <a:t>LOGO</a:t>
            </a:r>
          </a:p>
        </p:txBody>
      </p:sp>
      <p:sp>
        <p:nvSpPr>
          <p:cNvPr id="6" name="Rectangle 18"/>
          <p:cNvSpPr>
            <a:spLocks noChangeArrowheads="1"/>
          </p:cNvSpPr>
          <p:nvPr/>
        </p:nvSpPr>
        <p:spPr bwMode="gray">
          <a:xfrm>
            <a:off x="0" y="2895600"/>
            <a:ext cx="8229600" cy="914400"/>
          </a:xfrm>
          <a:prstGeom prst="rect">
            <a:avLst/>
          </a:prstGeom>
          <a:gradFill rotWithShape="1">
            <a:gsLst>
              <a:gs pos="0">
                <a:schemeClr val="tx2"/>
              </a:gs>
              <a:gs pos="100000">
                <a:schemeClr val="tx2">
                  <a:gamma/>
                  <a:shade val="46275"/>
                  <a:invGamma/>
                  <a:alpha val="0"/>
                </a:schemeClr>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3075" name="Rectangle 3"/>
          <p:cNvSpPr>
            <a:spLocks noGrp="1" noChangeArrowheads="1"/>
          </p:cNvSpPr>
          <p:nvPr>
            <p:ph type="subTitle" idx="1"/>
          </p:nvPr>
        </p:nvSpPr>
        <p:spPr bwMode="black">
          <a:xfrm>
            <a:off x="1905000" y="5410200"/>
            <a:ext cx="5181600" cy="533400"/>
          </a:xfrm>
        </p:spPr>
        <p:txBody>
          <a:bodyPr/>
          <a:lstStyle>
            <a:lvl1pPr marL="0" indent="0" algn="ctr">
              <a:buFont typeface="Wingdings" pitchFamily="2" charset="2"/>
              <a:buNone/>
              <a:defRPr sz="1600"/>
            </a:lvl1pPr>
          </a:lstStyle>
          <a:p>
            <a:r>
              <a:rPr lang="en-US" smtClean="0"/>
              <a:t>Click to edit Master subtitle style</a:t>
            </a:r>
            <a:endParaRPr lang="en-US"/>
          </a:p>
        </p:txBody>
      </p:sp>
      <p:sp>
        <p:nvSpPr>
          <p:cNvPr id="3074" name="Rectangle 2"/>
          <p:cNvSpPr>
            <a:spLocks noGrp="1" noChangeArrowheads="1"/>
          </p:cNvSpPr>
          <p:nvPr>
            <p:ph type="ctrTitle"/>
          </p:nvPr>
        </p:nvSpPr>
        <p:spPr>
          <a:xfrm>
            <a:off x="685800" y="3048000"/>
            <a:ext cx="7924800" cy="685800"/>
          </a:xfrm>
        </p:spPr>
        <p:txBody>
          <a:bodyPr/>
          <a:lstStyle>
            <a:lvl1pPr>
              <a:defRPr/>
            </a:lvl1pPr>
          </a:lstStyle>
          <a:p>
            <a:r>
              <a:rPr lang="en-US" smtClean="0"/>
              <a:t>Click to edit Master title style</a:t>
            </a:r>
            <a:endParaRPr lang="en-US"/>
          </a:p>
        </p:txBody>
      </p:sp>
      <p:sp>
        <p:nvSpPr>
          <p:cNvPr id="7" name="Rectangle 4"/>
          <p:cNvSpPr>
            <a:spLocks noGrp="1" noChangeArrowheads="1"/>
          </p:cNvSpPr>
          <p:nvPr>
            <p:ph type="dt" sz="half" idx="10"/>
          </p:nvPr>
        </p:nvSpPr>
        <p:spPr>
          <a:xfrm>
            <a:off x="3810000" y="6477000"/>
            <a:ext cx="2133600" cy="244475"/>
          </a:xfrm>
        </p:spPr>
        <p:txBody>
          <a:bodyPr/>
          <a:lstStyle>
            <a:lvl1pPr algn="ctr">
              <a:defRPr sz="1200">
                <a:solidFill>
                  <a:schemeClr val="bg1"/>
                </a:solidFill>
                <a:latin typeface="Arial" charset="0"/>
              </a:defRPr>
            </a:lvl1pPr>
          </a:lstStyle>
          <a:p>
            <a:pPr>
              <a:defRPr/>
            </a:pPr>
            <a:endParaRPr lang="en-US"/>
          </a:p>
        </p:txBody>
      </p:sp>
      <p:sp>
        <p:nvSpPr>
          <p:cNvPr id="8" name="Rectangle 5"/>
          <p:cNvSpPr>
            <a:spLocks noGrp="1" noChangeArrowheads="1"/>
          </p:cNvSpPr>
          <p:nvPr>
            <p:ph type="ftr" sz="quarter" idx="11"/>
          </p:nvPr>
        </p:nvSpPr>
        <p:spPr>
          <a:xfrm>
            <a:off x="228600" y="6477000"/>
            <a:ext cx="2895600" cy="244475"/>
          </a:xfrm>
        </p:spPr>
        <p:txBody>
          <a:bodyPr/>
          <a:lstStyle>
            <a:lvl1pPr algn="ctr">
              <a:defRPr sz="1200">
                <a:latin typeface="Arial" charset="0"/>
              </a:defRPr>
            </a:lvl1pPr>
          </a:lstStyle>
          <a:p>
            <a:pPr>
              <a:defRPr/>
            </a:pPr>
            <a:endParaRPr lang="en-US"/>
          </a:p>
        </p:txBody>
      </p:sp>
      <p:sp>
        <p:nvSpPr>
          <p:cNvPr id="9" name="Rectangle 6"/>
          <p:cNvSpPr>
            <a:spLocks noGrp="1" noChangeArrowheads="1"/>
          </p:cNvSpPr>
          <p:nvPr>
            <p:ph type="sldNum" sz="quarter" idx="12"/>
          </p:nvPr>
        </p:nvSpPr>
        <p:spPr>
          <a:xfrm>
            <a:off x="6553200" y="6477000"/>
            <a:ext cx="2133600" cy="244475"/>
          </a:xfrm>
        </p:spPr>
        <p:txBody>
          <a:bodyPr/>
          <a:lstStyle>
            <a:lvl1pPr>
              <a:defRPr sz="1200" b="0">
                <a:solidFill>
                  <a:schemeClr val="bg1"/>
                </a:solidFill>
                <a:latin typeface="Arial" panose="020B0604020202020204" pitchFamily="34" charset="0"/>
              </a:defRPr>
            </a:lvl1pPr>
          </a:lstStyle>
          <a:p>
            <a:pPr>
              <a:defRPr/>
            </a:pPr>
            <a:fld id="{BDC621E3-82EB-4DEA-8C7B-81F90833D6C0}" type="slidenum">
              <a:rPr lang="en-US" altLang="en-US"/>
              <a:pPr>
                <a:defRPr/>
              </a:pPr>
              <a:t>‹#›</a:t>
            </a:fld>
            <a:endParaRPr lang="en-US" altLang="en-US"/>
          </a:p>
        </p:txBody>
      </p:sp>
    </p:spTree>
    <p:extLst>
      <p:ext uri="{BB962C8B-B14F-4D97-AF65-F5344CB8AC3E}">
        <p14:creationId xmlns:p14="http://schemas.microsoft.com/office/powerpoint/2010/main" val="1033400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94A128C2-58BE-4DDC-AD27-11B19E53CF82}" type="slidenum">
              <a:rPr lang="en-US" altLang="en-US"/>
              <a:pPr>
                <a:defRPr/>
              </a:pPr>
              <a:t>‹#›</a:t>
            </a:fld>
            <a:endParaRPr lang="en-US" altLang="en-US"/>
          </a:p>
        </p:txBody>
      </p:sp>
    </p:spTree>
    <p:extLst>
      <p:ext uri="{BB962C8B-B14F-4D97-AF65-F5344CB8AC3E}">
        <p14:creationId xmlns:p14="http://schemas.microsoft.com/office/powerpoint/2010/main" val="1532168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47688"/>
            <a:ext cx="2057400" cy="58832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7688"/>
            <a:ext cx="6019800" cy="5883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85B5E0B1-CF51-45EA-9E4C-941362EB6240}" type="slidenum">
              <a:rPr lang="en-US" altLang="en-US"/>
              <a:pPr>
                <a:defRPr/>
              </a:pPr>
              <a:t>‹#›</a:t>
            </a:fld>
            <a:endParaRPr lang="en-US" altLang="en-US"/>
          </a:p>
        </p:txBody>
      </p:sp>
    </p:spTree>
    <p:extLst>
      <p:ext uri="{BB962C8B-B14F-4D97-AF65-F5344CB8AC3E}">
        <p14:creationId xmlns:p14="http://schemas.microsoft.com/office/powerpoint/2010/main" val="4004068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38200" y="547688"/>
            <a:ext cx="7391400" cy="5635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38263"/>
            <a:ext cx="8229600" cy="5092700"/>
          </a:xfrm>
        </p:spPr>
        <p:txBody>
          <a:bodyPr/>
          <a:lstStyle/>
          <a:p>
            <a:pPr lvl="0"/>
            <a:r>
              <a:rPr lang="en-US" noProof="0" smtClean="0"/>
              <a:t>Click icon to add table</a:t>
            </a:r>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7679B2A3-807A-4608-A9CF-60C185BC8317}" type="slidenum">
              <a:rPr lang="en-US" altLang="en-US"/>
              <a:pPr>
                <a:defRPr/>
              </a:pPr>
              <a:t>‹#›</a:t>
            </a:fld>
            <a:endParaRPr lang="en-US" altLang="en-US"/>
          </a:p>
        </p:txBody>
      </p:sp>
    </p:spTree>
    <p:extLst>
      <p:ext uri="{BB962C8B-B14F-4D97-AF65-F5344CB8AC3E}">
        <p14:creationId xmlns:p14="http://schemas.microsoft.com/office/powerpoint/2010/main" val="710373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0BABB1CE-9B3A-484C-85CB-B74EB8EF41F2}" type="slidenum">
              <a:rPr lang="en-US" altLang="en-US"/>
              <a:pPr>
                <a:defRPr/>
              </a:pPr>
              <a:t>‹#›</a:t>
            </a:fld>
            <a:endParaRPr lang="en-US" altLang="en-US"/>
          </a:p>
        </p:txBody>
      </p:sp>
    </p:spTree>
    <p:extLst>
      <p:ext uri="{BB962C8B-B14F-4D97-AF65-F5344CB8AC3E}">
        <p14:creationId xmlns:p14="http://schemas.microsoft.com/office/powerpoint/2010/main" val="3080375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76CFA094-FC29-4B1B-9E9B-05B317869FC6}" type="slidenum">
              <a:rPr lang="en-US" altLang="en-US"/>
              <a:pPr>
                <a:defRPr/>
              </a:pPr>
              <a:t>‹#›</a:t>
            </a:fld>
            <a:endParaRPr lang="en-US" altLang="en-US"/>
          </a:p>
        </p:txBody>
      </p:sp>
    </p:spTree>
    <p:extLst>
      <p:ext uri="{BB962C8B-B14F-4D97-AF65-F5344CB8AC3E}">
        <p14:creationId xmlns:p14="http://schemas.microsoft.com/office/powerpoint/2010/main" val="3465907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8263"/>
            <a:ext cx="4038600"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8263"/>
            <a:ext cx="4038600"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6"/>
          <p:cNvSpPr>
            <a:spLocks noGrp="1" noChangeArrowheads="1"/>
          </p:cNvSpPr>
          <p:nvPr>
            <p:ph type="sldNum" sz="quarter" idx="12"/>
          </p:nvPr>
        </p:nvSpPr>
        <p:spPr>
          <a:ln/>
        </p:spPr>
        <p:txBody>
          <a:bodyPr/>
          <a:lstStyle>
            <a:lvl1pPr>
              <a:defRPr/>
            </a:lvl1pPr>
          </a:lstStyle>
          <a:p>
            <a:pPr>
              <a:defRPr/>
            </a:pPr>
            <a:fld id="{992E8CF5-6F77-4159-A854-E04F829FAD92}" type="slidenum">
              <a:rPr lang="en-US" altLang="en-US"/>
              <a:pPr>
                <a:defRPr/>
              </a:pPr>
              <a:t>‹#›</a:t>
            </a:fld>
            <a:endParaRPr lang="en-US" altLang="en-US"/>
          </a:p>
        </p:txBody>
      </p:sp>
    </p:spTree>
    <p:extLst>
      <p:ext uri="{BB962C8B-B14F-4D97-AF65-F5344CB8AC3E}">
        <p14:creationId xmlns:p14="http://schemas.microsoft.com/office/powerpoint/2010/main" val="193160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9" name="Rectangle 6"/>
          <p:cNvSpPr>
            <a:spLocks noGrp="1" noChangeArrowheads="1"/>
          </p:cNvSpPr>
          <p:nvPr>
            <p:ph type="sldNum" sz="quarter" idx="12"/>
          </p:nvPr>
        </p:nvSpPr>
        <p:spPr>
          <a:ln/>
        </p:spPr>
        <p:txBody>
          <a:bodyPr/>
          <a:lstStyle>
            <a:lvl1pPr>
              <a:defRPr/>
            </a:lvl1pPr>
          </a:lstStyle>
          <a:p>
            <a:pPr>
              <a:defRPr/>
            </a:pPr>
            <a:fld id="{CD7BC270-0BF6-4A1E-BD53-80911674CA92}" type="slidenum">
              <a:rPr lang="en-US" altLang="en-US"/>
              <a:pPr>
                <a:defRPr/>
              </a:pPr>
              <a:t>‹#›</a:t>
            </a:fld>
            <a:endParaRPr lang="en-US" altLang="en-US"/>
          </a:p>
        </p:txBody>
      </p:sp>
    </p:spTree>
    <p:extLst>
      <p:ext uri="{BB962C8B-B14F-4D97-AF65-F5344CB8AC3E}">
        <p14:creationId xmlns:p14="http://schemas.microsoft.com/office/powerpoint/2010/main" val="170253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2"/>
          </p:nvPr>
        </p:nvSpPr>
        <p:spPr>
          <a:ln/>
        </p:spPr>
        <p:txBody>
          <a:bodyPr/>
          <a:lstStyle>
            <a:lvl1pPr>
              <a:defRPr/>
            </a:lvl1pPr>
          </a:lstStyle>
          <a:p>
            <a:pPr>
              <a:defRPr/>
            </a:pPr>
            <a:fld id="{20E3A3CB-B79A-4A01-B2A8-645EB5C53BDD}" type="slidenum">
              <a:rPr lang="en-US" altLang="en-US"/>
              <a:pPr>
                <a:defRPr/>
              </a:pPr>
              <a:t>‹#›</a:t>
            </a:fld>
            <a:endParaRPr lang="en-US" altLang="en-US"/>
          </a:p>
        </p:txBody>
      </p:sp>
    </p:spTree>
    <p:extLst>
      <p:ext uri="{BB962C8B-B14F-4D97-AF65-F5344CB8AC3E}">
        <p14:creationId xmlns:p14="http://schemas.microsoft.com/office/powerpoint/2010/main" val="245184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4" name="Rectangle 6"/>
          <p:cNvSpPr>
            <a:spLocks noGrp="1" noChangeArrowheads="1"/>
          </p:cNvSpPr>
          <p:nvPr>
            <p:ph type="sldNum" sz="quarter" idx="12"/>
          </p:nvPr>
        </p:nvSpPr>
        <p:spPr>
          <a:ln/>
        </p:spPr>
        <p:txBody>
          <a:bodyPr/>
          <a:lstStyle>
            <a:lvl1pPr>
              <a:defRPr/>
            </a:lvl1pPr>
          </a:lstStyle>
          <a:p>
            <a:pPr>
              <a:defRPr/>
            </a:pPr>
            <a:fld id="{EC1DF796-1464-4B2C-A806-873234A0CB80}" type="slidenum">
              <a:rPr lang="en-US" altLang="en-US"/>
              <a:pPr>
                <a:defRPr/>
              </a:pPr>
              <a:t>‹#›</a:t>
            </a:fld>
            <a:endParaRPr lang="en-US" altLang="en-US"/>
          </a:p>
        </p:txBody>
      </p:sp>
    </p:spTree>
    <p:extLst>
      <p:ext uri="{BB962C8B-B14F-4D97-AF65-F5344CB8AC3E}">
        <p14:creationId xmlns:p14="http://schemas.microsoft.com/office/powerpoint/2010/main" val="3028857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6"/>
          <p:cNvSpPr>
            <a:spLocks noGrp="1" noChangeArrowheads="1"/>
          </p:cNvSpPr>
          <p:nvPr>
            <p:ph type="sldNum" sz="quarter" idx="12"/>
          </p:nvPr>
        </p:nvSpPr>
        <p:spPr>
          <a:ln/>
        </p:spPr>
        <p:txBody>
          <a:bodyPr/>
          <a:lstStyle>
            <a:lvl1pPr>
              <a:defRPr/>
            </a:lvl1pPr>
          </a:lstStyle>
          <a:p>
            <a:pPr>
              <a:defRPr/>
            </a:pPr>
            <a:fld id="{46472429-9253-499A-B507-E44ADC8AFA0E}" type="slidenum">
              <a:rPr lang="en-US" altLang="en-US"/>
              <a:pPr>
                <a:defRPr/>
              </a:pPr>
              <a:t>‹#›</a:t>
            </a:fld>
            <a:endParaRPr lang="en-US" altLang="en-US"/>
          </a:p>
        </p:txBody>
      </p:sp>
    </p:spTree>
    <p:extLst>
      <p:ext uri="{BB962C8B-B14F-4D97-AF65-F5344CB8AC3E}">
        <p14:creationId xmlns:p14="http://schemas.microsoft.com/office/powerpoint/2010/main" val="127989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6"/>
          <p:cNvSpPr>
            <a:spLocks noGrp="1" noChangeArrowheads="1"/>
          </p:cNvSpPr>
          <p:nvPr>
            <p:ph type="sldNum" sz="quarter" idx="12"/>
          </p:nvPr>
        </p:nvSpPr>
        <p:spPr>
          <a:ln/>
        </p:spPr>
        <p:txBody>
          <a:bodyPr/>
          <a:lstStyle>
            <a:lvl1pPr>
              <a:defRPr/>
            </a:lvl1pPr>
          </a:lstStyle>
          <a:p>
            <a:pPr>
              <a:defRPr/>
            </a:pPr>
            <a:fld id="{67BF26D6-D7EB-4465-96C0-54E33A4BD0F4}" type="slidenum">
              <a:rPr lang="en-US" altLang="en-US"/>
              <a:pPr>
                <a:defRPr/>
              </a:pPr>
              <a:t>‹#›</a:t>
            </a:fld>
            <a:endParaRPr lang="en-US" altLang="en-US"/>
          </a:p>
        </p:txBody>
      </p:sp>
    </p:spTree>
    <p:extLst>
      <p:ext uri="{BB962C8B-B14F-4D97-AF65-F5344CB8AC3E}">
        <p14:creationId xmlns:p14="http://schemas.microsoft.com/office/powerpoint/2010/main" val="33948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0" y="533400"/>
            <a:ext cx="9144000" cy="685800"/>
          </a:xfrm>
          <a:prstGeom prst="rect">
            <a:avLst/>
          </a:prstGeom>
          <a:gradFill rotWithShape="1">
            <a:gsLst>
              <a:gs pos="0">
                <a:schemeClr val="accent1">
                  <a:gamma/>
                  <a:tint val="12549"/>
                  <a:invGamma/>
                  <a:alpha val="0"/>
                </a:schemeClr>
              </a:gs>
              <a:gs pos="100000">
                <a:schemeClr val="accent1"/>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1040" name="Rectangle 16"/>
          <p:cNvSpPr>
            <a:spLocks noChangeArrowheads="1"/>
          </p:cNvSpPr>
          <p:nvPr/>
        </p:nvSpPr>
        <p:spPr bwMode="gray">
          <a:xfrm>
            <a:off x="0" y="457200"/>
            <a:ext cx="8229600" cy="685800"/>
          </a:xfrm>
          <a:prstGeom prst="rect">
            <a:avLst/>
          </a:prstGeom>
          <a:gradFill rotWithShape="1">
            <a:gsLst>
              <a:gs pos="0">
                <a:schemeClr val="tx2"/>
              </a:gs>
              <a:gs pos="100000">
                <a:schemeClr val="tx2">
                  <a:gamma/>
                  <a:shade val="46275"/>
                  <a:invGamma/>
                  <a:alpha val="0"/>
                </a:schemeClr>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1028" name="Rectangle 3"/>
          <p:cNvSpPr>
            <a:spLocks noGrp="1" noChangeArrowheads="1"/>
          </p:cNvSpPr>
          <p:nvPr>
            <p:ph type="body" idx="1"/>
          </p:nvPr>
        </p:nvSpPr>
        <p:spPr bwMode="auto">
          <a:xfrm>
            <a:off x="457200" y="1338263"/>
            <a:ext cx="8229600" cy="509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6781800" y="269875"/>
            <a:ext cx="21336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t>www.themegallery.com</a:t>
            </a:r>
          </a:p>
        </p:txBody>
      </p:sp>
      <p:sp>
        <p:nvSpPr>
          <p:cNvPr id="1029" name="Rectangle 5"/>
          <p:cNvSpPr>
            <a:spLocks noGrp="1" noChangeArrowheads="1"/>
          </p:cNvSpPr>
          <p:nvPr>
            <p:ph type="ftr" sz="quarter" idx="3"/>
          </p:nvPr>
        </p:nvSpPr>
        <p:spPr bwMode="auto">
          <a:xfrm>
            <a:off x="5791200" y="6530975"/>
            <a:ext cx="2895600" cy="276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t>Company Logo</a:t>
            </a:r>
          </a:p>
        </p:txBody>
      </p:sp>
      <p:sp>
        <p:nvSpPr>
          <p:cNvPr id="1030" name="Rectangle 6"/>
          <p:cNvSpPr>
            <a:spLocks noGrp="1" noChangeArrowheads="1"/>
          </p:cNvSpPr>
          <p:nvPr>
            <p:ph type="sldNum" sz="quarter" idx="4"/>
          </p:nvPr>
        </p:nvSpPr>
        <p:spPr bwMode="auto">
          <a:xfrm>
            <a:off x="3505200" y="6553200"/>
            <a:ext cx="2133600" cy="254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1">
                <a:latin typeface="Verdana" panose="020B0604030504040204" pitchFamily="34" charset="0"/>
              </a:defRPr>
            </a:lvl1pPr>
          </a:lstStyle>
          <a:p>
            <a:pPr>
              <a:defRPr/>
            </a:pPr>
            <a:fld id="{1783B4A1-95EE-4E6F-BFF8-98B1D1A44957}" type="slidenum">
              <a:rPr lang="en-US" altLang="en-US"/>
              <a:pPr>
                <a:defRPr/>
              </a:pPr>
              <a:t>‹#›</a:t>
            </a:fld>
            <a:endParaRPr lang="en-US" altLang="en-US"/>
          </a:p>
        </p:txBody>
      </p:sp>
      <p:sp>
        <p:nvSpPr>
          <p:cNvPr id="1032" name="Rectangle 2"/>
          <p:cNvSpPr>
            <a:spLocks noGrp="1" noChangeArrowheads="1"/>
          </p:cNvSpPr>
          <p:nvPr>
            <p:ph type="title"/>
          </p:nvPr>
        </p:nvSpPr>
        <p:spPr bwMode="white">
          <a:xfrm>
            <a:off x="838200" y="547688"/>
            <a:ext cx="73914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804"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hf sldNum="0" hdr="0"/>
  <p:txStyles>
    <p:title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0" y="3048000"/>
            <a:ext cx="9144000" cy="685800"/>
          </a:xfrm>
        </p:spPr>
        <p:txBody>
          <a:bodyPr/>
          <a:lstStyle/>
          <a:p>
            <a:pPr eaLnBrk="1" hangingPunct="1"/>
            <a:r>
              <a:rPr lang="en-US" altLang="en-US" sz="2300" dirty="0">
                <a:latin typeface="Times New Roman" panose="02020603050405020304" pitchFamily="18" charset="0"/>
                <a:cs typeface="Times New Roman" panose="02020603050405020304" pitchFamily="18" charset="0"/>
              </a:rPr>
              <a:t>TẬP HUẤN </a:t>
            </a:r>
            <a:r>
              <a:rPr lang="en-US" altLang="en-US" sz="2300" dirty="0" smtClean="0">
                <a:latin typeface="Times New Roman" panose="02020603050405020304" pitchFamily="18" charset="0"/>
                <a:cs typeface="Times New Roman" panose="02020603050405020304" pitchFamily="18" charset="0"/>
              </a:rPr>
              <a:t>PHẦN MỀM QUẢN LÝ THPT </a:t>
            </a:r>
            <a:r>
              <a:rPr lang="en-US" altLang="en-US" sz="2300" dirty="0">
                <a:latin typeface="Times New Roman" panose="02020603050405020304" pitchFamily="18" charset="0"/>
                <a:cs typeface="Times New Roman" panose="02020603050405020304" pitchFamily="18" charset="0"/>
              </a:rPr>
              <a:t>QUỐC GIA VÀ </a:t>
            </a:r>
            <a:r>
              <a:rPr lang="en-US" altLang="en-US" sz="2300" dirty="0" smtClean="0">
                <a:latin typeface="Times New Roman" panose="02020603050405020304" pitchFamily="18" charset="0"/>
                <a:cs typeface="Times New Roman" panose="02020603050405020304" pitchFamily="18" charset="0"/>
              </a:rPr>
              <a:t/>
            </a:r>
            <a:br>
              <a:rPr lang="en-US" altLang="en-US" sz="2300" dirty="0" smtClean="0">
                <a:latin typeface="Times New Roman" panose="02020603050405020304" pitchFamily="18" charset="0"/>
                <a:cs typeface="Times New Roman" panose="02020603050405020304" pitchFamily="18" charset="0"/>
              </a:rPr>
            </a:br>
            <a:r>
              <a:rPr lang="en-US" altLang="en-US" sz="2300" dirty="0" smtClean="0">
                <a:latin typeface="Times New Roman" panose="02020603050405020304" pitchFamily="18" charset="0"/>
                <a:cs typeface="Times New Roman" panose="02020603050405020304" pitchFamily="18" charset="0"/>
              </a:rPr>
              <a:t>TUYỂN </a:t>
            </a:r>
            <a:r>
              <a:rPr lang="en-US" altLang="en-US" sz="2300" dirty="0">
                <a:latin typeface="Times New Roman" panose="02020603050405020304" pitchFamily="18" charset="0"/>
                <a:cs typeface="Times New Roman" panose="02020603050405020304" pitchFamily="18" charset="0"/>
              </a:rPr>
              <a:t>SINH </a:t>
            </a:r>
            <a:r>
              <a:rPr lang="en-US" altLang="en-US" sz="2300" dirty="0" smtClean="0">
                <a:latin typeface="Times New Roman" panose="02020603050405020304" pitchFamily="18" charset="0"/>
                <a:cs typeface="Times New Roman" panose="02020603050405020304" pitchFamily="18" charset="0"/>
              </a:rPr>
              <a:t>ĐH 2019</a:t>
            </a:r>
          </a:p>
        </p:txBody>
      </p:sp>
      <p:sp>
        <p:nvSpPr>
          <p:cNvPr id="5123" name="Rectangle 3"/>
          <p:cNvSpPr>
            <a:spLocks noGrp="1" noChangeArrowheads="1"/>
          </p:cNvSpPr>
          <p:nvPr>
            <p:ph type="subTitle" idx="1"/>
          </p:nvPr>
        </p:nvSpPr>
        <p:spPr>
          <a:xfrm>
            <a:off x="2057400" y="685800"/>
            <a:ext cx="6934200" cy="533400"/>
          </a:xfrm>
        </p:spPr>
        <p:txBody>
          <a:bodyPr/>
          <a:lstStyle/>
          <a:p>
            <a:pPr eaLnBrk="1" hangingPunct="1"/>
            <a:r>
              <a:rPr lang="en-US" altLang="en-US" sz="1800" smtClean="0">
                <a:solidFill>
                  <a:srgbClr val="FF0000"/>
                </a:solidFill>
                <a:latin typeface="Times New Roman" panose="02020603050405020304" pitchFamily="18" charset="0"/>
                <a:cs typeface="Times New Roman" panose="02020603050405020304" pitchFamily="18" charset="0"/>
              </a:rPr>
              <a:t>PHÒNG KHẢO THÍ VÀ KIỂM ĐỊNH CHẤT LƯỢNG GIÁO DỤC</a:t>
            </a:r>
          </a:p>
        </p:txBody>
      </p:sp>
      <p:cxnSp>
        <p:nvCxnSpPr>
          <p:cNvPr id="18" name="Straight Connector 17"/>
          <p:cNvCxnSpPr/>
          <p:nvPr/>
        </p:nvCxnSpPr>
        <p:spPr>
          <a:xfrm rot="5400000">
            <a:off x="-532606" y="761206"/>
            <a:ext cx="1524000" cy="1588"/>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pic>
        <p:nvPicPr>
          <p:cNvPr id="512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0"/>
            <a:ext cx="14192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
          <p:cNvSpPr txBox="1">
            <a:spLocks noChangeArrowheads="1"/>
          </p:cNvSpPr>
          <p:nvPr/>
        </p:nvSpPr>
        <p:spPr bwMode="white">
          <a:xfrm>
            <a:off x="1752600" y="152400"/>
            <a:ext cx="7391400" cy="685800"/>
          </a:xfrm>
          <a:prstGeom prst="rect">
            <a:avLst/>
          </a:prstGeom>
          <a:noFill/>
          <a:ln w="9525">
            <a:noFill/>
            <a:miter lim="800000"/>
            <a:headEnd/>
            <a:tailEnd/>
          </a:ln>
          <a:effectLst/>
        </p:spPr>
        <p:txBody>
          <a:bodyPr anchor="ctr"/>
          <a:lstStyle/>
          <a:p>
            <a:pPr algn="ctr" eaLnBrk="1" hangingPunct="1">
              <a:defRPr/>
            </a:pPr>
            <a:r>
              <a:rPr lang="en-US" sz="2100" b="1" kern="0">
                <a:solidFill>
                  <a:srgbClr val="FF0000"/>
                </a:solidFill>
                <a:latin typeface="Times New Roman" pitchFamily="18" charset="0"/>
                <a:ea typeface="+mj-ea"/>
                <a:cs typeface="Times New Roman" pitchFamily="18" charset="0"/>
              </a:rPr>
              <a:t>SỞ GIÁO DỤC VÀ ĐÀO TẠO THÀNH PHỐ HỒ CHÍ MINH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0" y="547688"/>
            <a:ext cx="8991600" cy="563562"/>
          </a:xfrm>
        </p:spPr>
        <p:txBody>
          <a:bodyPr/>
          <a:lstStyle/>
          <a:p>
            <a:pPr eaLnBrk="1" hangingPunct="1"/>
            <a:r>
              <a:rPr lang="en-US" altLang="en-US" smtClean="0">
                <a:latin typeface="Times New Roman" panose="02020603050405020304" pitchFamily="18" charset="0"/>
                <a:cs typeface="Times New Roman" panose="02020603050405020304" pitchFamily="18" charset="0"/>
              </a:rPr>
              <a:t>Thời gian Tuyển sinh ĐH, CĐ</a:t>
            </a:r>
            <a:endParaRPr lang="en-US" altLang="en-US" smtClean="0">
              <a:solidFill>
                <a:schemeClr val="accent1"/>
              </a:solidFill>
              <a:latin typeface="Times New Roman" panose="02020603050405020304" pitchFamily="18" charset="0"/>
              <a:cs typeface="Times New Roman" panose="02020603050405020304" pitchFamily="18" charset="0"/>
            </a:endParaRPr>
          </a:p>
        </p:txBody>
      </p:sp>
      <p:graphicFrame>
        <p:nvGraphicFramePr>
          <p:cNvPr id="51262" name="Group 62"/>
          <p:cNvGraphicFramePr>
            <a:graphicFrameLocks noGrp="1"/>
          </p:cNvGraphicFramePr>
          <p:nvPr>
            <p:extLst>
              <p:ext uri="{D42A27DB-BD31-4B8C-83A1-F6EECF244321}">
                <p14:modId xmlns:p14="http://schemas.microsoft.com/office/powerpoint/2010/main" val="3966726982"/>
              </p:ext>
            </p:extLst>
          </p:nvPr>
        </p:nvGraphicFramePr>
        <p:xfrm>
          <a:off x="0" y="1219200"/>
          <a:ext cx="9144000" cy="3352938"/>
        </p:xfrm>
        <a:graphic>
          <a:graphicData uri="http://schemas.openxmlformats.org/drawingml/2006/table">
            <a:tbl>
              <a:tblPr/>
              <a:tblGrid>
                <a:gridCol w="2667000">
                  <a:extLst>
                    <a:ext uri="{9D8B030D-6E8A-4147-A177-3AD203B41FA5}">
                      <a16:colId xmlns="" xmlns:a16="http://schemas.microsoft.com/office/drawing/2014/main" val="1138207484"/>
                    </a:ext>
                  </a:extLst>
                </a:gridCol>
                <a:gridCol w="6477000">
                  <a:extLst>
                    <a:ext uri="{9D8B030D-6E8A-4147-A177-3AD203B41FA5}">
                      <a16:colId xmlns="" xmlns:a16="http://schemas.microsoft.com/office/drawing/2014/main" val="353330368"/>
                    </a:ext>
                  </a:extLst>
                </a:gridCol>
              </a:tblGrid>
              <a:tr h="579146">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 xmlns:a16="http://schemas.microsoft.com/office/drawing/2014/main" val="2238633060"/>
                  </a:ext>
                </a:extLst>
              </a:tr>
              <a:tr h="579146">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algn="ct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Dự</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kiến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trước</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vi-VN" sz="1800" b="1" kern="1200" dirty="0" smtClean="0">
                          <a:solidFill>
                            <a:schemeClr val="tx1"/>
                          </a:solidFill>
                          <a:effectLst/>
                          <a:latin typeface="Times New Roman" panose="02020603050405020304" pitchFamily="18" charset="0"/>
                          <a:ea typeface="+mn-ea"/>
                          <a:cs typeface="Times New Roman" panose="02020603050405020304" pitchFamily="18" charset="0"/>
                        </a:rPr>
                        <a:t>17 giờ 00 ngày </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09/08</a:t>
                      </a:r>
                      <a:endParaRPr lang="en-US" sz="18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tabLst/>
                      </a:pP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Các</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trường</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vi-VN"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ĐH, </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CĐSP, TCSP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bố</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kết</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quả</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trúng</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tuyển</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đợt</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1 </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859661123"/>
                  </a:ext>
                </a:extLst>
              </a:tr>
              <a:tr h="1066861">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tabLst/>
                      </a:pP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Dự</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kiến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trước</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17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giờ</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00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ngày</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15/8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tính</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theo</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dấu</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bưu</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điện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tabLst/>
                      </a:pP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xác</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nhập</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học</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đợt</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1 </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619116794"/>
                  </a:ext>
                </a:extLst>
              </a:tr>
              <a:tr h="1066861">
                <a:tc>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tabLst/>
                        <a:defRPr/>
                      </a:pP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Dự</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kiến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từ</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ngày</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28/8</a:t>
                      </a:r>
                    </a:p>
                    <a:p>
                      <a:pPr marL="0" marR="0" lvl="0" indent="0" algn="ctr"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tabLst/>
                      </a:pP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tabLst/>
                      </a:pP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Các</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trường</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vi-VN" sz="1800" kern="1200" dirty="0" smtClean="0">
                          <a:solidFill>
                            <a:schemeClr val="tx1"/>
                          </a:solidFill>
                          <a:effectLst/>
                          <a:latin typeface="Times New Roman" panose="02020603050405020304" pitchFamily="18" charset="0"/>
                          <a:ea typeface="+mn-ea"/>
                          <a:cs typeface="Times New Roman" panose="02020603050405020304" pitchFamily="18" charset="0"/>
                        </a:rPr>
                        <a:t>ĐH, </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CĐSP, TCSP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xét</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tuyển</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bổ</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sung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các</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trường</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chủ</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động</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công</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bố</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lịch</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tuyển</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sinh</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bổ</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sung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trước</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10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ngày</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so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với</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ngày</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xét</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kern="1200" dirty="0" err="1" smtClean="0">
                          <a:solidFill>
                            <a:schemeClr val="tx1"/>
                          </a:solidFill>
                          <a:effectLst/>
                          <a:latin typeface="Times New Roman" panose="02020603050405020304" pitchFamily="18" charset="0"/>
                          <a:ea typeface="+mn-ea"/>
                          <a:cs typeface="Times New Roman" panose="02020603050405020304" pitchFamily="18" charset="0"/>
                        </a:rPr>
                        <a:t>tuyển</a:t>
                      </a:r>
                      <a:r>
                        <a:rPr lang="en-US" sz="1800"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552021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0" y="547688"/>
            <a:ext cx="8991600" cy="563562"/>
          </a:xfrm>
        </p:spPr>
        <p:txBody>
          <a:bodyPr/>
          <a:lstStyle/>
          <a:p>
            <a:pPr eaLnBrk="1" hangingPunct="1"/>
            <a:r>
              <a:rPr lang="en-US" altLang="en-US" smtClean="0">
                <a:latin typeface="Times New Roman" panose="02020603050405020304" pitchFamily="18" charset="0"/>
                <a:cs typeface="Times New Roman" panose="02020603050405020304" pitchFamily="18" charset="0"/>
              </a:rPr>
              <a:t>Lưu ý các thời gian và công việc sau:</a:t>
            </a:r>
            <a:endParaRPr lang="en-US" altLang="en-US" smtClean="0">
              <a:solidFill>
                <a:schemeClr val="accent1"/>
              </a:solidFill>
              <a:latin typeface="Times New Roman" panose="02020603050405020304" pitchFamily="18" charset="0"/>
              <a:cs typeface="Times New Roman" panose="02020603050405020304" pitchFamily="18" charset="0"/>
            </a:endParaRPr>
          </a:p>
        </p:txBody>
      </p:sp>
      <p:graphicFrame>
        <p:nvGraphicFramePr>
          <p:cNvPr id="41128" name="Group 168"/>
          <p:cNvGraphicFramePr>
            <a:graphicFrameLocks noGrp="1"/>
          </p:cNvGraphicFramePr>
          <p:nvPr>
            <p:extLst>
              <p:ext uri="{D42A27DB-BD31-4B8C-83A1-F6EECF244321}">
                <p14:modId xmlns:p14="http://schemas.microsoft.com/office/powerpoint/2010/main" val="874267969"/>
              </p:ext>
            </p:extLst>
          </p:nvPr>
        </p:nvGraphicFramePr>
        <p:xfrm>
          <a:off x="0" y="1219201"/>
          <a:ext cx="9144000" cy="5657401"/>
        </p:xfrm>
        <a:graphic>
          <a:graphicData uri="http://schemas.openxmlformats.org/drawingml/2006/table">
            <a:tbl>
              <a:tblPr/>
              <a:tblGrid>
                <a:gridCol w="2133600">
                  <a:extLst>
                    <a:ext uri="{9D8B030D-6E8A-4147-A177-3AD203B41FA5}">
                      <a16:colId xmlns="" xmlns:a16="http://schemas.microsoft.com/office/drawing/2014/main" val="820198397"/>
                    </a:ext>
                  </a:extLst>
                </a:gridCol>
                <a:gridCol w="7010400">
                  <a:extLst>
                    <a:ext uri="{9D8B030D-6E8A-4147-A177-3AD203B41FA5}">
                      <a16:colId xmlns="" xmlns:a16="http://schemas.microsoft.com/office/drawing/2014/main" val="616569629"/>
                    </a:ext>
                  </a:extLst>
                </a:gridCol>
              </a:tblGrid>
              <a:tr h="561618">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3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32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3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 xmlns:a16="http://schemas.microsoft.com/office/drawing/2014/main" val="1218198026"/>
                  </a:ext>
                </a:extLst>
              </a:tr>
              <a:tr h="597265">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01/4 </a:t>
                      </a:r>
                      <a:r>
                        <a:rPr kumimoji="0" lang="en-US" altLang="en-US" sz="1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20/4/2019 </a:t>
                      </a: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Đăng</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ký</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dự</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sửa</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chữa</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các</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sai</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sót</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121889810"/>
                  </a:ext>
                </a:extLst>
              </a:tr>
              <a:tr h="5616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Trước</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03/05/2019</a:t>
                      </a: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Nộp</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hồ</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sơ</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về</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P.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Khảo</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Phương</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thức</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nộp</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xem</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trong</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file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lịch</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làm</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việc</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1618">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Trước</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25/4/2019</a:t>
                      </a: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In</a:t>
                      </a:r>
                      <a:r>
                        <a:rPr kumimoji="0" lang="vi-VN"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danh sách thí sinh </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ĐKDT</a:t>
                      </a:r>
                      <a:r>
                        <a:rPr kumimoji="0" lang="vi-VN"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theo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thứ</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tự</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 b, c,…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của</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tên</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học</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lớp</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trường</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ký</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xác</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thông</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tin ĐKDT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trên</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danh</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sách</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63312537"/>
                  </a:ext>
                </a:extLst>
              </a:tr>
              <a:tr h="595788">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25/5/2019</a:t>
                      </a: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Đăng</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ký</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xét</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tốt</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nghiệp</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r>
                        <a:rPr kumimoji="0" lang="en-GB" altLang="en-US" sz="1600" b="1" i="0" u="none" strike="noStrike" cap="none" normalizeH="0" baseline="0" dirty="0" err="1" smtClean="0">
                          <a:ln>
                            <a:noFill/>
                          </a:ln>
                          <a:solidFill>
                            <a:srgbClr val="FF3300"/>
                          </a:solidFill>
                          <a:effectLst/>
                          <a:latin typeface="Times New Roman" panose="02020603050405020304" pitchFamily="18" charset="0"/>
                          <a:cs typeface="Times New Roman" panose="02020603050405020304" pitchFamily="18" charset="0"/>
                        </a:rPr>
                        <a:t>Nhớ</a:t>
                      </a:r>
                      <a:r>
                        <a:rPr kumimoji="0" lang="en-GB" altLang="en-US" sz="1600" b="1" i="0" u="none" strike="noStrike" cap="none" normalizeH="0" baseline="0" dirty="0" smtClean="0">
                          <a:ln>
                            <a:noFill/>
                          </a:ln>
                          <a:solidFill>
                            <a:srgbClr val="FF3300"/>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rgbClr val="FF3300"/>
                          </a:solidFill>
                          <a:effectLst/>
                          <a:latin typeface="Times New Roman" panose="02020603050405020304" pitchFamily="18" charset="0"/>
                          <a:cs typeface="Times New Roman" panose="02020603050405020304" pitchFamily="18" charset="0"/>
                        </a:rPr>
                        <a:t>bấm</a:t>
                      </a:r>
                      <a:r>
                        <a:rPr kumimoji="0" lang="en-GB" altLang="en-US" sz="1600" b="1" i="0" u="none" strike="noStrike" cap="none" normalizeH="0" baseline="0" dirty="0" smtClean="0">
                          <a:ln>
                            <a:noFill/>
                          </a:ln>
                          <a:solidFill>
                            <a:srgbClr val="FF3300"/>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rgbClr val="FF3300"/>
                          </a:solidFill>
                          <a:effectLst/>
                          <a:latin typeface="Times New Roman" panose="02020603050405020304" pitchFamily="18" charset="0"/>
                          <a:cs typeface="Times New Roman" panose="02020603050405020304" pitchFamily="18" charset="0"/>
                        </a:rPr>
                        <a:t>duyệt</a:t>
                      </a:r>
                      <a:r>
                        <a:rPr kumimoji="0" lang="en-GB" altLang="en-US" sz="1600" b="1" i="0" u="none" strike="noStrike" cap="none" normalizeH="0" baseline="0" dirty="0" smtClean="0">
                          <a:ln>
                            <a:noFill/>
                          </a:ln>
                          <a:solidFill>
                            <a:srgbClr val="FF3300"/>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rgbClr val="FF3300"/>
                          </a:solidFill>
                          <a:effectLst/>
                          <a:latin typeface="Times New Roman" panose="02020603050405020304" pitchFamily="18" charset="0"/>
                          <a:cs typeface="Times New Roman" panose="02020603050405020304" pitchFamily="18" charset="0"/>
                        </a:rPr>
                        <a:t>hồ</a:t>
                      </a:r>
                      <a:r>
                        <a:rPr kumimoji="0" lang="en-GB" altLang="en-US" sz="1600" b="1" i="0" u="none" strike="noStrike" cap="none" normalizeH="0" baseline="0" dirty="0" smtClean="0">
                          <a:ln>
                            <a:noFill/>
                          </a:ln>
                          <a:solidFill>
                            <a:srgbClr val="FF3300"/>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rgbClr val="FF3300"/>
                          </a:solidFill>
                          <a:effectLst/>
                          <a:latin typeface="Times New Roman" panose="02020603050405020304" pitchFamily="18" charset="0"/>
                          <a:cs typeface="Times New Roman" panose="02020603050405020304" pitchFamily="18" charset="0"/>
                        </a:rPr>
                        <a:t>sơ</a:t>
                      </a:r>
                      <a:r>
                        <a:rPr kumimoji="0" lang="en-GB" altLang="en-US" sz="1600" b="1" i="0" u="none" strike="noStrike" cap="none" normalizeH="0" baseline="0" dirty="0" smtClean="0">
                          <a:ln>
                            <a:noFill/>
                          </a:ln>
                          <a:solidFill>
                            <a:srgbClr val="FF3300"/>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rgbClr val="FF3300"/>
                          </a:solidFill>
                          <a:effectLst/>
                          <a:latin typeface="Times New Roman" panose="02020603050405020304" pitchFamily="18" charset="0"/>
                          <a:cs typeface="Times New Roman" panose="02020603050405020304" pitchFamily="18" charset="0"/>
                        </a:rPr>
                        <a:t>trong</a:t>
                      </a:r>
                      <a:r>
                        <a:rPr kumimoji="0" lang="en-GB" altLang="en-US" sz="1600" b="1" i="0" u="none" strike="noStrike" cap="none" normalizeH="0" baseline="0" dirty="0" smtClean="0">
                          <a:ln>
                            <a:noFill/>
                          </a:ln>
                          <a:solidFill>
                            <a:srgbClr val="FF3300"/>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rgbClr val="FF3300"/>
                          </a:solidFill>
                          <a:effectLst/>
                          <a:latin typeface="Times New Roman" panose="02020603050405020304" pitchFamily="18" charset="0"/>
                          <a:cs typeface="Times New Roman" panose="02020603050405020304" pitchFamily="18" charset="0"/>
                        </a:rPr>
                        <a:t>phần</a:t>
                      </a:r>
                      <a:r>
                        <a:rPr kumimoji="0" lang="en-GB" altLang="en-US" sz="1600" b="1" i="0" u="none" strike="noStrike" cap="none" normalizeH="0" baseline="0" dirty="0" smtClean="0">
                          <a:ln>
                            <a:noFill/>
                          </a:ln>
                          <a:solidFill>
                            <a:srgbClr val="FF3300"/>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rgbClr val="FF3300"/>
                          </a:solidFill>
                          <a:effectLst/>
                          <a:latin typeface="Times New Roman" panose="02020603050405020304" pitchFamily="18" charset="0"/>
                          <a:cs typeface="Times New Roman" panose="02020603050405020304" pitchFamily="18" charset="0"/>
                        </a:rPr>
                        <a:t>mềm</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91053783"/>
                  </a:ext>
                </a:extLst>
              </a:tr>
              <a:tr h="561618">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14/7 </a:t>
                      </a:r>
                      <a:r>
                        <a:rPr kumimoji="0" lang="en-US" altLang="en-US" sz="16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hết</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23/7/2019</a:t>
                      </a:r>
                      <a:endPar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Thu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đơn</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phúc</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khảo</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lập</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danh</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sách</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phúc</a:t>
                      </a:r>
                      <a:r>
                        <a:rPr kumimoji="0" lang="en-GB"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khảo</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4128258725"/>
                  </a:ext>
                </a:extLst>
              </a:tr>
              <a:tr h="539298">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Trước</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21/7/2019</a:t>
                      </a:r>
                      <a:endParaRPr kumimoji="0" lang="en-US" altLang="en-US"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Phát</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chứng</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tốt</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nghiệp</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tạm</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chứng</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kết</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quả</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450908221"/>
                  </a:ext>
                </a:extLst>
              </a:tr>
              <a:tr h="798099">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22/7 </a:t>
                      </a:r>
                      <a:r>
                        <a:rPr kumimoji="0" lang="en-US" altLang="en-US" sz="16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17 </a:t>
                      </a:r>
                      <a:r>
                        <a:rPr kumimoji="0" lang="en-US" altLang="en-US" sz="16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giờ</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00 </a:t>
                      </a:r>
                      <a:r>
                        <a:rPr kumimoji="0" lang="en-US" altLang="en-US" sz="16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29/7/2019</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Tổ</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chức</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thực</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hiện</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điều</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chỉnh</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nguyện</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vọng</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ĐKXT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theo</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phương</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thức</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trực</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tuyến</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Số</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NV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không</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lớn</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hơn</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số</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NV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đã</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đăng</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ký</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ban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đầu</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trong</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Phiếu</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ĐKDT)</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5676">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22/7 </a:t>
                      </a:r>
                      <a:r>
                        <a:rPr kumimoji="0" lang="en-US" altLang="en-US" sz="16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17 </a:t>
                      </a:r>
                      <a:r>
                        <a:rPr kumimoji="0" lang="en-US" altLang="en-US" sz="16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giờ</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00 </a:t>
                      </a:r>
                      <a:r>
                        <a:rPr kumimoji="0" lang="en-US" altLang="en-US" sz="16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6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31/7/2019</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Tổ</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chức</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thực</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hiện</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điều</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chỉnh</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nguyện</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vọng</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ĐKXT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bằng</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Phiếu</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điều</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chỉnh</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nguyện</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vọng</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ĐKXT. </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Được</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điều</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chỉnh</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tăng</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số</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NV so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với</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NV ban </a:t>
                      </a:r>
                      <a:r>
                        <a:rPr kumimoji="0" lang="en-US" altLang="en-US" sz="16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đầu</a:t>
                      </a:r>
                      <a:r>
                        <a:rPr kumimoji="0" lang="en-US" altLang="en-US" sz="16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693073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smtClean="0">
                <a:latin typeface="Times New Roman" panose="02020603050405020304" pitchFamily="18" charset="0"/>
                <a:cs typeface="Times New Roman" panose="02020603050405020304" pitchFamily="18" charset="0"/>
              </a:rPr>
              <a:t>Lịch thi</a:t>
            </a:r>
            <a:endParaRPr lang="en-US" altLang="en-US" smtClean="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8942" name="Group 750"/>
          <p:cNvGraphicFramePr>
            <a:graphicFrameLocks noGrp="1"/>
          </p:cNvGraphicFramePr>
          <p:nvPr>
            <p:extLst>
              <p:ext uri="{D42A27DB-BD31-4B8C-83A1-F6EECF244321}">
                <p14:modId xmlns:p14="http://schemas.microsoft.com/office/powerpoint/2010/main" val="4124328749"/>
              </p:ext>
            </p:extLst>
          </p:nvPr>
        </p:nvGraphicFramePr>
        <p:xfrm>
          <a:off x="228600" y="1447800"/>
          <a:ext cx="8534400" cy="5184026"/>
        </p:xfrm>
        <a:graphic>
          <a:graphicData uri="http://schemas.openxmlformats.org/drawingml/2006/table">
            <a:tbl>
              <a:tblPr/>
              <a:tblGrid>
                <a:gridCol w="1127125">
                  <a:extLst>
                    <a:ext uri="{9D8B030D-6E8A-4147-A177-3AD203B41FA5}">
                      <a16:colId xmlns="" xmlns:a16="http://schemas.microsoft.com/office/drawing/2014/main" val="2801197472"/>
                    </a:ext>
                  </a:extLst>
                </a:gridCol>
                <a:gridCol w="1047750">
                  <a:extLst>
                    <a:ext uri="{9D8B030D-6E8A-4147-A177-3AD203B41FA5}">
                      <a16:colId xmlns="" xmlns:a16="http://schemas.microsoft.com/office/drawing/2014/main" val="1448405512"/>
                    </a:ext>
                  </a:extLst>
                </a:gridCol>
                <a:gridCol w="1098550">
                  <a:extLst>
                    <a:ext uri="{9D8B030D-6E8A-4147-A177-3AD203B41FA5}">
                      <a16:colId xmlns="" xmlns:a16="http://schemas.microsoft.com/office/drawing/2014/main" val="2597141763"/>
                    </a:ext>
                  </a:extLst>
                </a:gridCol>
                <a:gridCol w="1271588">
                  <a:extLst>
                    <a:ext uri="{9D8B030D-6E8A-4147-A177-3AD203B41FA5}">
                      <a16:colId xmlns="" xmlns:a16="http://schemas.microsoft.com/office/drawing/2014/main" val="1181425752"/>
                    </a:ext>
                  </a:extLst>
                </a:gridCol>
                <a:gridCol w="1136650">
                  <a:extLst>
                    <a:ext uri="{9D8B030D-6E8A-4147-A177-3AD203B41FA5}">
                      <a16:colId xmlns="" xmlns:a16="http://schemas.microsoft.com/office/drawing/2014/main" val="1335220893"/>
                    </a:ext>
                  </a:extLst>
                </a:gridCol>
                <a:gridCol w="1531937">
                  <a:extLst>
                    <a:ext uri="{9D8B030D-6E8A-4147-A177-3AD203B41FA5}">
                      <a16:colId xmlns="" xmlns:a16="http://schemas.microsoft.com/office/drawing/2014/main" val="3567310646"/>
                    </a:ext>
                  </a:extLst>
                </a:gridCol>
                <a:gridCol w="1320800">
                  <a:extLst>
                    <a:ext uri="{9D8B030D-6E8A-4147-A177-3AD203B41FA5}">
                      <a16:colId xmlns="" xmlns:a16="http://schemas.microsoft.com/office/drawing/2014/main" val="1553803356"/>
                    </a:ext>
                  </a:extLst>
                </a:gridCol>
              </a:tblGrid>
              <a:tr h="73147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Ngày</a:t>
                      </a:r>
                      <a:endPar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Buổi</a:t>
                      </a:r>
                      <a:endPar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indent="47625">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47625"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Bài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p>
                    <a:p>
                      <a:pPr marL="0" marR="0" lvl="0" indent="47625"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Môn</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thành</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phần</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của</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bài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tổ</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hợp</a:t>
                      </a:r>
                      <a:endPar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indent="47625">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47625"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Thời gian</a:t>
                      </a:r>
                    </a:p>
                    <a:p>
                      <a:pPr marL="0" marR="0" lvl="0" indent="47625"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làm bài</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47625">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47625"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Giờ</a:t>
                      </a:r>
                    </a:p>
                    <a:p>
                      <a:pPr marL="0" marR="0" lvl="0" indent="47625"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phát đề thi cho thí sinh</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47625">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47625"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Giờ bắt đầu</a:t>
                      </a:r>
                    </a:p>
                    <a:p>
                      <a:pPr marL="0" marR="0" lvl="0" indent="47625"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làm bài</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207086664"/>
                  </a:ext>
                </a:extLst>
              </a:tr>
              <a:tr h="304780">
                <a:tc rowSpan="2">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24/6/2019</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SÁNG</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08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giờ</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00: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Họp</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cán</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bộ</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làm</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tác</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coi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tại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Điểm</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3503650758"/>
                  </a:ext>
                </a:extLst>
              </a:tr>
              <a:tr h="518127">
                <a:tc vMerge="1">
                  <a:txBody>
                    <a:bodyPr/>
                    <a:lstStyle/>
                    <a:p>
                      <a:endParaRPr lang="en-US"/>
                    </a:p>
                  </a:txBody>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CHIỀU</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14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giờ</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00: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đến</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phòng</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làm</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thủ</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tục</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dự</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đính</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chính</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sai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sót</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thông</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tin ĐKDT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nếu</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có</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nghe</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phổ</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biến</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Quy</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chế</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Lịch</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193255403"/>
                  </a:ext>
                </a:extLst>
              </a:tr>
              <a:tr h="304780">
                <a:tc rowSpan="2">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25/6/2019</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SÁNG</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Ngữ văn </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120 phút</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07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giờ</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30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07 giờ 35</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753697233"/>
                  </a:ext>
                </a:extLst>
              </a:tr>
              <a:tr h="306368">
                <a:tc vMerge="1">
                  <a:txBody>
                    <a:bodyPr/>
                    <a:lstStyle/>
                    <a:p>
                      <a:endParaRPr lang="en-US"/>
                    </a:p>
                  </a:txBody>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CHIỀU</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Toán </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90 phút</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14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giờ</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20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14 giờ 30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410244745"/>
                  </a:ext>
                </a:extLst>
              </a:tr>
              <a:tr h="382563">
                <a:tc rowSpan="4">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26/6/2019</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SÁNG</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Bài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KHTN</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Vật lí</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 phút</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07 giờ 30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07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giờ</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35</a:t>
                      </a:r>
                    </a:p>
                  </a:txBody>
                  <a:tcPr marT="45717" marB="45717"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7056280"/>
                  </a:ext>
                </a:extLst>
              </a:tr>
              <a:tr h="30478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Hóa học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 phút</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08 giờ 30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08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giờ</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35</a:t>
                      </a:r>
                      <a:endParaRPr kumimoji="0" lang="en-US" altLang="en-US" sz="15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7" marB="45717"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919596446"/>
                  </a:ext>
                </a:extLst>
              </a:tr>
              <a:tr h="30478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Sinh học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 phút</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09 giờ 30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09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giờ</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35</a:t>
                      </a:r>
                      <a:endParaRPr kumimoji="0" lang="en-US" altLang="en-US" sz="15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7" marB="45717"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689678741"/>
                  </a:ext>
                </a:extLst>
              </a:tr>
              <a:tr h="304780">
                <a:tc vMerge="1">
                  <a:txBody>
                    <a:bodyPr/>
                    <a:lstStyle/>
                    <a:p>
                      <a:endParaRPr lang="en-US"/>
                    </a:p>
                  </a:txBody>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CHIỀU</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Ngoại ngữ</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60 phút</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14 giờ 20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14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giờ</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30</a:t>
                      </a:r>
                      <a:endParaRPr kumimoji="0" lang="en-US" altLang="en-US" sz="15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7" marB="45717"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276422296"/>
                  </a:ext>
                </a:extLst>
              </a:tr>
              <a:tr h="304780">
                <a:tc rowSpan="4">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27/6/2019</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SÁNG </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Bài thi KHXH</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Lịch sử</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 phút</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07 giờ 30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07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giờ</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35</a:t>
                      </a:r>
                      <a:endParaRPr kumimoji="0" lang="en-US" altLang="en-US" sz="15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7" marB="45717"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394734472"/>
                  </a:ext>
                </a:extLst>
              </a:tr>
              <a:tr h="36668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Địa lí</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 phút</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08 giờ 30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08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giờ</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35</a:t>
                      </a:r>
                      <a:endParaRPr kumimoji="0" lang="en-US" altLang="en-US" sz="15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7" marB="45717"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865165489"/>
                  </a:ext>
                </a:extLst>
              </a:tr>
              <a:tr h="52860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Giáo dục công dân</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 phút</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09 giờ 30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09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giờ</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35</a:t>
                      </a:r>
                    </a:p>
                  </a:txBody>
                  <a:tcPr marT="45717" marB="45717"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834305388"/>
                  </a:ext>
                </a:extLst>
              </a:tr>
              <a:tr h="304780">
                <a:tc vMerge="1">
                  <a:txBody>
                    <a:bodyPr/>
                    <a:lstStyle/>
                    <a:p>
                      <a:endParaRPr lang="en-US"/>
                    </a:p>
                  </a:txBody>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CHIỀU</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1"/>
                        </a:buClr>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Dự</a:t>
                      </a:r>
                      <a:r>
                        <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5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phòng</a:t>
                      </a:r>
                      <a:endParaRPr kumimoji="0" lang="en-US" altLang="en-US" sz="15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259715109"/>
                  </a:ext>
                </a:extLst>
              </a:tr>
            </a:tbl>
          </a:graphicData>
        </a:graphic>
      </p:graphicFrame>
    </p:spTree>
    <p:extLst>
      <p:ext uri="{BB962C8B-B14F-4D97-AF65-F5344CB8AC3E}">
        <p14:creationId xmlns:p14="http://schemas.microsoft.com/office/powerpoint/2010/main" val="11403470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mtClean="0">
                <a:latin typeface="Times New Roman" panose="02020603050405020304" pitchFamily="18" charset="0"/>
                <a:cs typeface="Times New Roman" panose="02020603050405020304" pitchFamily="18" charset="0"/>
              </a:rPr>
              <a:t>Các điều trong quy chế cần quan tâm</a:t>
            </a:r>
          </a:p>
        </p:txBody>
      </p:sp>
      <p:sp>
        <p:nvSpPr>
          <p:cNvPr id="17411" name="Rectangle 3"/>
          <p:cNvSpPr>
            <a:spLocks noGrp="1" noChangeArrowheads="1"/>
          </p:cNvSpPr>
          <p:nvPr>
            <p:ph type="body" idx="1"/>
          </p:nvPr>
        </p:nvSpPr>
        <p:spPr>
          <a:xfrm>
            <a:off x="152400" y="1219200"/>
            <a:ext cx="8915400" cy="5092700"/>
          </a:xfrm>
        </p:spPr>
        <p:txBody>
          <a:bodyPr/>
          <a:lstStyle/>
          <a:p>
            <a:r>
              <a:rPr lang="de-DE" altLang="en-US" sz="2300" dirty="0" smtClean="0">
                <a:latin typeface="Times New Roman" panose="02020603050405020304" pitchFamily="18" charset="0"/>
                <a:cs typeface="Times New Roman" panose="02020603050405020304" pitchFamily="18" charset="0"/>
              </a:rPr>
              <a:t>Hồ sơ đăng ký dự thi (điều 12, điều 13)</a:t>
            </a:r>
          </a:p>
          <a:p>
            <a:r>
              <a:rPr lang="de-DE" altLang="en-US" sz="2300" dirty="0" smtClean="0">
                <a:latin typeface="Times New Roman" panose="02020603050405020304" pitchFamily="18" charset="0"/>
                <a:cs typeface="Times New Roman" panose="02020603050405020304" pitchFamily="18" charset="0"/>
              </a:rPr>
              <a:t>Hồ sơ miễn thi (điều 32,33 của quy chế) </a:t>
            </a:r>
          </a:p>
          <a:p>
            <a:r>
              <a:rPr lang="en-US" altLang="en-US" sz="2300" dirty="0" err="1" smtClean="0">
                <a:latin typeface="Times New Roman" panose="02020603050405020304" pitchFamily="18" charset="0"/>
                <a:cs typeface="Times New Roman" panose="02020603050405020304" pitchFamily="18" charset="0"/>
              </a:rPr>
              <a:t>Hồ</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sơ</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đặc</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cách</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điều</a:t>
            </a:r>
            <a:r>
              <a:rPr lang="en-US" altLang="en-US" sz="2300" dirty="0" smtClean="0">
                <a:latin typeface="Times New Roman" panose="02020603050405020304" pitchFamily="18" charset="0"/>
                <a:cs typeface="Times New Roman" panose="02020603050405020304" pitchFamily="18" charset="0"/>
              </a:rPr>
              <a:t> 34)</a:t>
            </a:r>
          </a:p>
          <a:p>
            <a:r>
              <a:rPr lang="en-US" altLang="en-US" sz="2300" dirty="0" err="1" smtClean="0">
                <a:latin typeface="Times New Roman" panose="02020603050405020304" pitchFamily="18" charset="0"/>
                <a:cs typeface="Times New Roman" panose="02020603050405020304" pitchFamily="18" charset="0"/>
              </a:rPr>
              <a:t>Điểm</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bảo</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lưu</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điều</a:t>
            </a:r>
            <a:r>
              <a:rPr lang="en-US" altLang="en-US" sz="2300" dirty="0" smtClean="0">
                <a:latin typeface="Times New Roman" panose="02020603050405020304" pitchFamily="18" charset="0"/>
                <a:cs typeface="Times New Roman" panose="02020603050405020304" pitchFamily="18" charset="0"/>
              </a:rPr>
              <a:t> 35)</a:t>
            </a:r>
          </a:p>
          <a:p>
            <a:r>
              <a:rPr lang="en-US" altLang="en-US" sz="2300" dirty="0" err="1" smtClean="0">
                <a:latin typeface="Times New Roman" panose="02020603050405020304" pitchFamily="18" charset="0"/>
                <a:cs typeface="Times New Roman" panose="02020603050405020304" pitchFamily="18" charset="0"/>
              </a:rPr>
              <a:t>Ưu</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tiên</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khuyến</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khích</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điều</a:t>
            </a:r>
            <a:r>
              <a:rPr lang="en-US" altLang="en-US" sz="2300" dirty="0" smtClean="0">
                <a:latin typeface="Times New Roman" panose="02020603050405020304" pitchFamily="18" charset="0"/>
                <a:cs typeface="Times New Roman" panose="02020603050405020304" pitchFamily="18" charset="0"/>
              </a:rPr>
              <a:t> 36)</a:t>
            </a:r>
          </a:p>
          <a:p>
            <a:r>
              <a:rPr lang="en-US" altLang="en-US" sz="2300" dirty="0" err="1" smtClean="0">
                <a:latin typeface="Times New Roman" panose="02020603050405020304" pitchFamily="18" charset="0"/>
                <a:cs typeface="Times New Roman" panose="02020603050405020304" pitchFamily="18" charset="0"/>
              </a:rPr>
              <a:t>Lưu</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trữ</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hồ</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sơ</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thi</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điều</a:t>
            </a:r>
            <a:r>
              <a:rPr lang="en-US" altLang="en-US" sz="2300" dirty="0" smtClean="0">
                <a:latin typeface="Times New Roman" panose="02020603050405020304" pitchFamily="18" charset="0"/>
                <a:cs typeface="Times New Roman" panose="02020603050405020304" pitchFamily="18" charset="0"/>
              </a:rPr>
              <a:t> 43)</a:t>
            </a:r>
          </a:p>
          <a:p>
            <a:r>
              <a:rPr lang="en-US" altLang="en-US" sz="2300" dirty="0" err="1" smtClean="0">
                <a:latin typeface="Times New Roman" panose="02020603050405020304" pitchFamily="18" charset="0"/>
                <a:cs typeface="Times New Roman" panose="02020603050405020304" pitchFamily="18" charset="0"/>
              </a:rPr>
              <a:t>Xử</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lý</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cán</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bộ</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tham</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gia</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tổ</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chức</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thi</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và</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cá</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nhân</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liên</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quan</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khác</a:t>
            </a:r>
            <a:r>
              <a:rPr lang="en-US" altLang="en-US" sz="2300" dirty="0" smtClean="0">
                <a:latin typeface="Times New Roman" panose="02020603050405020304" pitchFamily="18" charset="0"/>
                <a:cs typeface="Times New Roman" panose="02020603050405020304" pitchFamily="18" charset="0"/>
              </a:rPr>
              <a:t> vi </a:t>
            </a:r>
            <a:r>
              <a:rPr lang="en-US" altLang="en-US" sz="2300" dirty="0" err="1" smtClean="0">
                <a:latin typeface="Times New Roman" panose="02020603050405020304" pitchFamily="18" charset="0"/>
                <a:cs typeface="Times New Roman" panose="02020603050405020304" pitchFamily="18" charset="0"/>
              </a:rPr>
              <a:t>phạm</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quy</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chế</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thi</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đ</a:t>
            </a:r>
            <a:r>
              <a:rPr lang="en-US" altLang="en-US" sz="2300" dirty="0" err="1" smtClean="0">
                <a:latin typeface="Times New Roman" panose="02020603050405020304" pitchFamily="18" charset="0"/>
                <a:cs typeface="Times New Roman" panose="02020603050405020304" pitchFamily="18" charset="0"/>
              </a:rPr>
              <a:t>iều</a:t>
            </a:r>
            <a:r>
              <a:rPr lang="en-US" altLang="en-US" sz="2300" dirty="0" smtClean="0">
                <a:latin typeface="Times New Roman" panose="02020603050405020304" pitchFamily="18" charset="0"/>
                <a:cs typeface="Times New Roman" panose="02020603050405020304" pitchFamily="18" charset="0"/>
              </a:rPr>
              <a:t> 48)</a:t>
            </a:r>
          </a:p>
          <a:p>
            <a:r>
              <a:rPr lang="en-US" altLang="en-US" sz="2300" dirty="0" err="1" smtClean="0">
                <a:latin typeface="Times New Roman" panose="02020603050405020304" pitchFamily="18" charset="0"/>
                <a:cs typeface="Times New Roman" panose="02020603050405020304" pitchFamily="18" charset="0"/>
              </a:rPr>
              <a:t>Xử</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lý</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thí</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sinh</a:t>
            </a:r>
            <a:r>
              <a:rPr lang="en-US" altLang="en-US" sz="2300" dirty="0" smtClean="0">
                <a:latin typeface="Times New Roman" panose="02020603050405020304" pitchFamily="18" charset="0"/>
                <a:cs typeface="Times New Roman" panose="02020603050405020304" pitchFamily="18" charset="0"/>
              </a:rPr>
              <a:t> vi </a:t>
            </a:r>
            <a:r>
              <a:rPr lang="en-US" altLang="en-US" sz="2300" dirty="0" err="1" smtClean="0">
                <a:latin typeface="Times New Roman" panose="02020603050405020304" pitchFamily="18" charset="0"/>
                <a:cs typeface="Times New Roman" panose="02020603050405020304" pitchFamily="18" charset="0"/>
              </a:rPr>
              <a:t>phạm</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quy</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chế</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thi</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điều</a:t>
            </a:r>
            <a:r>
              <a:rPr lang="en-US" altLang="en-US" sz="2300" dirty="0" smtClean="0">
                <a:latin typeface="Times New Roman" panose="02020603050405020304" pitchFamily="18" charset="0"/>
                <a:cs typeface="Times New Roman" panose="02020603050405020304" pitchFamily="18" charset="0"/>
              </a:rPr>
              <a:t> 49)</a:t>
            </a:r>
          </a:p>
          <a:p>
            <a:r>
              <a:rPr lang="en-US" altLang="en-US" sz="2300" dirty="0" err="1" smtClean="0">
                <a:latin typeface="Times New Roman" panose="02020603050405020304" pitchFamily="18" charset="0"/>
                <a:cs typeface="Times New Roman" panose="02020603050405020304" pitchFamily="18" charset="0"/>
              </a:rPr>
              <a:t>Trách</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nhiệm</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của</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trường</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phổ</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thông</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điều</a:t>
            </a:r>
            <a:r>
              <a:rPr lang="en-US" altLang="en-US" sz="2300" dirty="0" smtClean="0">
                <a:latin typeface="Times New Roman" panose="02020603050405020304" pitchFamily="18" charset="0"/>
                <a:cs typeface="Times New Roman" panose="02020603050405020304" pitchFamily="18" charset="0"/>
              </a:rPr>
              <a:t> 54)</a:t>
            </a:r>
          </a:p>
          <a:p>
            <a:pPr>
              <a:buFont typeface="Wingdings" panose="05000000000000000000" pitchFamily="2" charset="2"/>
              <a:buChar char="Ø"/>
            </a:pPr>
            <a:r>
              <a:rPr lang="en-US" altLang="en-US" sz="2300" dirty="0" err="1">
                <a:latin typeface="Times New Roman" panose="02020603050405020304" pitchFamily="18" charset="0"/>
                <a:cs typeface="Times New Roman" panose="02020603050405020304" pitchFamily="18" charset="0"/>
              </a:rPr>
              <a:t>Các</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chứng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chỉ</a:t>
            </a:r>
            <a:r>
              <a:rPr lang="en-US" altLang="en-US" sz="2300" dirty="0">
                <a:latin typeface="Times New Roman" panose="02020603050405020304" pitchFamily="18" charset="0"/>
                <a:cs typeface="Times New Roman" panose="02020603050405020304" pitchFamily="18" charset="0"/>
              </a:rPr>
              <a:t> Tin </a:t>
            </a:r>
            <a:r>
              <a:rPr lang="en-US" altLang="en-US" sz="2300" dirty="0" err="1">
                <a:latin typeface="Times New Roman" panose="02020603050405020304" pitchFamily="18" charset="0"/>
                <a:cs typeface="Times New Roman" panose="02020603050405020304" pitchFamily="18" charset="0"/>
              </a:rPr>
              <a:t>học</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Ngoại</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ngữ</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không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phải</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của</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sở</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cấp</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cố</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gắng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gởi</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công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văn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đến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nơi</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cấp</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xác</a:t>
            </a:r>
            <a:r>
              <a:rPr lang="en-US" altLang="en-US" sz="2300" dirty="0">
                <a:latin typeface="Times New Roman" panose="02020603050405020304" pitchFamily="18" charset="0"/>
                <a:cs typeface="Times New Roman" panose="02020603050405020304" pitchFamily="18" charset="0"/>
              </a:rPr>
              <a:t> minh </a:t>
            </a:r>
            <a:r>
              <a:rPr lang="en-US" altLang="en-US" sz="2300" dirty="0" err="1">
                <a:latin typeface="Times New Roman" panose="02020603050405020304" pitchFamily="18" charset="0"/>
                <a:cs typeface="Times New Roman" panose="02020603050405020304" pitchFamily="18" charset="0"/>
              </a:rPr>
              <a:t>những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chứng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chỉ</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đó</a:t>
            </a:r>
            <a:r>
              <a:rPr lang="en-US" altLang="en-US" sz="2300" dirty="0">
                <a:latin typeface="Times New Roman" panose="02020603050405020304" pitchFamily="18" charset="0"/>
                <a:cs typeface="Times New Roman" panose="02020603050405020304" pitchFamily="18" charset="0"/>
              </a:rPr>
              <a:t>(</a:t>
            </a:r>
            <a:r>
              <a:rPr lang="en-US" altLang="en-US" sz="2300" dirty="0" err="1">
                <a:latin typeface="Times New Roman" panose="02020603050405020304" pitchFamily="18" charset="0"/>
                <a:cs typeface="Times New Roman" panose="02020603050405020304" pitchFamily="18" charset="0"/>
              </a:rPr>
              <a:t>Điều</a:t>
            </a:r>
            <a:r>
              <a:rPr lang="en-US" altLang="en-US" sz="2300" dirty="0">
                <a:latin typeface="Times New Roman" panose="02020603050405020304" pitchFamily="18" charset="0"/>
                <a:cs typeface="Times New Roman" panose="02020603050405020304" pitchFamily="18" charset="0"/>
              </a:rPr>
              <a:t> 4</a:t>
            </a:r>
            <a:r>
              <a:rPr lang="sv-SE" altLang="en-US" sz="2300" dirty="0">
                <a:latin typeface="Times New Roman" panose="02020603050405020304" pitchFamily="18" charset="0"/>
                <a:cs typeface="Times New Roman" panose="02020603050405020304" pitchFamily="18" charset="0"/>
              </a:rPr>
              <a:t>8. </a:t>
            </a:r>
            <a:r>
              <a:rPr lang="en-US" altLang="en-US" sz="2300" dirty="0" err="1">
                <a:latin typeface="Times New Roman" panose="02020603050405020304" pitchFamily="18" charset="0"/>
                <a:cs typeface="Times New Roman" panose="02020603050405020304" pitchFamily="18" charset="0"/>
              </a:rPr>
              <a:t>Xử</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lý</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cán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bộ</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tham</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gia</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tổ</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chức</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thi</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và</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cá</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nhân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liên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quan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khác</a:t>
            </a:r>
            <a:r>
              <a:rPr lang="en-US" altLang="en-US" sz="2300" dirty="0">
                <a:latin typeface="Times New Roman" panose="02020603050405020304" pitchFamily="18" charset="0"/>
                <a:cs typeface="Times New Roman" panose="02020603050405020304" pitchFamily="18" charset="0"/>
              </a:rPr>
              <a:t> vi </a:t>
            </a:r>
            <a:r>
              <a:rPr lang="en-US" altLang="en-US" sz="2300" dirty="0" err="1">
                <a:latin typeface="Times New Roman" panose="02020603050405020304" pitchFamily="18" charset="0"/>
                <a:cs typeface="Times New Roman" panose="02020603050405020304" pitchFamily="18" charset="0"/>
              </a:rPr>
              <a:t>phạm</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quy</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chế</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thi</a:t>
            </a:r>
            <a:r>
              <a:rPr lang="en-US" altLang="en-US" sz="2300" dirty="0">
                <a:latin typeface="Times New Roman" panose="02020603050405020304" pitchFamily="18" charset="0"/>
                <a:cs typeface="Times New Roman" panose="02020603050405020304" pitchFamily="18" charset="0"/>
              </a:rPr>
              <a:t>).</a:t>
            </a:r>
          </a:p>
          <a:p>
            <a:endParaRPr lang="en-US" altLang="en-US" sz="23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77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533400"/>
            <a:ext cx="8991600" cy="563563"/>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công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tác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nhập</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liệu</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và</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ghi</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phiếu</a:t>
            </a:r>
            <a:r>
              <a:rPr lang="en-US" altLang="en-US" dirty="0" smtClean="0">
                <a:latin typeface="Times New Roman" panose="02020603050405020304" pitchFamily="18" charset="0"/>
                <a:cs typeface="Times New Roman" panose="02020603050405020304" pitchFamily="18" charset="0"/>
              </a:rPr>
              <a:t> </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8435" name="Rectangle 3"/>
          <p:cNvSpPr>
            <a:spLocks noChangeArrowheads="1"/>
          </p:cNvSpPr>
          <p:nvPr/>
        </p:nvSpPr>
        <p:spPr bwMode="auto">
          <a:xfrm>
            <a:off x="0" y="1219200"/>
            <a:ext cx="9144000" cy="724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a:defRPr>
                <a:solidFill>
                  <a:schemeClr val="tx1"/>
                </a:solidFill>
                <a:latin typeface="Arial" panose="020B0604020202020204" pitchFamily="34" charset="0"/>
              </a:defRPr>
            </a:lvl1pPr>
            <a:lvl2pPr marL="57150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9378950" indent="-228600">
              <a:defRPr>
                <a:solidFill>
                  <a:schemeClr val="tx1"/>
                </a:solidFill>
                <a:latin typeface="Arial" panose="020B0604020202020204" pitchFamily="34" charset="0"/>
              </a:defRPr>
            </a:lvl4pPr>
            <a:lvl5pPr marL="9786938" indent="-228600">
              <a:defRPr>
                <a:solidFill>
                  <a:schemeClr val="tx1"/>
                </a:solidFill>
                <a:latin typeface="Arial" panose="020B0604020202020204" pitchFamily="34" charset="0"/>
              </a:defRPr>
            </a:lvl5pPr>
            <a:lvl6pPr marL="10244138" indent="-228600" eaLnBrk="0" fontAlgn="base" hangingPunct="0">
              <a:spcBef>
                <a:spcPct val="0"/>
              </a:spcBef>
              <a:spcAft>
                <a:spcPct val="0"/>
              </a:spcAft>
              <a:defRPr>
                <a:solidFill>
                  <a:schemeClr val="tx1"/>
                </a:solidFill>
                <a:latin typeface="Arial" panose="020B0604020202020204" pitchFamily="34" charset="0"/>
              </a:defRPr>
            </a:lvl6pPr>
            <a:lvl7pPr marL="10701338" indent="-228600" eaLnBrk="0" fontAlgn="base" hangingPunct="0">
              <a:spcBef>
                <a:spcPct val="0"/>
              </a:spcBef>
              <a:spcAft>
                <a:spcPct val="0"/>
              </a:spcAft>
              <a:defRPr>
                <a:solidFill>
                  <a:schemeClr val="tx1"/>
                </a:solidFill>
                <a:latin typeface="Arial" panose="020B0604020202020204" pitchFamily="34" charset="0"/>
              </a:defRPr>
            </a:lvl7pPr>
            <a:lvl8pPr marL="11158538" indent="-228600" eaLnBrk="0" fontAlgn="base" hangingPunct="0">
              <a:spcBef>
                <a:spcPct val="0"/>
              </a:spcBef>
              <a:spcAft>
                <a:spcPct val="0"/>
              </a:spcAft>
              <a:defRPr>
                <a:solidFill>
                  <a:schemeClr val="tx1"/>
                </a:solidFill>
                <a:latin typeface="Arial" panose="020B0604020202020204" pitchFamily="34" charset="0"/>
              </a:defRPr>
            </a:lvl8pPr>
            <a:lvl9pPr marL="11615738"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8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altLang="en-US" sz="2800" dirty="0" err="1" smtClean="0">
                <a:latin typeface="Times New Roman" panose="02020603050405020304" pitchFamily="18" charset="0"/>
                <a:cs typeface="Times New Roman" panose="02020603050405020304" pitchFamily="18" charset="0"/>
              </a:rPr>
              <a:t>Thời</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gian</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phải</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thực</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hiện</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đúng</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chính</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xác</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nếu</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không</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sẽ</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bị</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khóa</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chương</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trình</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không</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thể</a:t>
            </a:r>
            <a:r>
              <a:rPr lang="en-US" altLang="en-US" sz="2800" dirty="0" smtClean="0">
                <a:latin typeface="Times New Roman" panose="02020603050405020304" pitchFamily="18" charset="0"/>
                <a:cs typeface="Times New Roman" panose="02020603050405020304" pitchFamily="18" charset="0"/>
              </a:rPr>
              <a:t> can </a:t>
            </a:r>
            <a:r>
              <a:rPr lang="en-US" altLang="en-US" sz="2800" dirty="0" err="1" smtClean="0">
                <a:latin typeface="Times New Roman" panose="02020603050405020304" pitchFamily="18" charset="0"/>
                <a:cs typeface="Times New Roman" panose="02020603050405020304" pitchFamily="18" charset="0"/>
              </a:rPr>
              <a:t>thiệp</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được</a:t>
            </a:r>
            <a:r>
              <a:rPr lang="en-US" altLang="en-US" sz="28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endParaRPr lang="en-US" altLang="en-US" sz="2800" dirty="0" smtClean="0">
              <a:latin typeface="Times New Roman" panose="02020603050405020304" pitchFamily="18" charset="0"/>
              <a:cs typeface="Times New Roman" panose="02020603050405020304" pitchFamily="18" charset="0"/>
            </a:endParaRPr>
          </a:p>
          <a:p>
            <a:pPr marL="457200" lvl="1">
              <a:buFont typeface="Wingdings" panose="05000000000000000000" pitchFamily="2" charset="2"/>
              <a:buChar char="v"/>
            </a:pPr>
            <a:r>
              <a:rPr lang="vi-VN" sz="2800" dirty="0">
                <a:latin typeface="Times New Roman" panose="02020603050405020304" pitchFamily="18" charset="0"/>
                <a:cs typeface="Times New Roman" panose="02020603050405020304" pitchFamily="18" charset="0"/>
              </a:rPr>
              <a:t>Tìm hiểu kỹ thông tin tuyển sinh trong Đề án tuyển sinh của trường đã được công bố công khai trên Trang thông tin điện tử của trường và tại Cổng thông tin Tuyển sinh của Bộ GDĐT (địa chỉ: thituyensinh.vn). </a:t>
            </a:r>
          </a:p>
          <a:p>
            <a:pPr>
              <a:buFont typeface="Wingdings" panose="05000000000000000000" pitchFamily="2" charset="2"/>
              <a:buChar char="v"/>
            </a:pPr>
            <a:endParaRPr lang="en-US" altLang="en-US" sz="2700" dirty="0" smtClean="0">
              <a:latin typeface="Times New Roman" panose="02020603050405020304" pitchFamily="18" charset="0"/>
              <a:cs typeface="Times New Roman" panose="02020603050405020304" pitchFamily="18" charset="0"/>
            </a:endParaRPr>
          </a:p>
          <a:p>
            <a:pPr marL="457200" lvl="1">
              <a:buFont typeface="Wingdings" panose="05000000000000000000" pitchFamily="2" charset="2"/>
              <a:buChar char="v"/>
            </a:pPr>
            <a:r>
              <a:rPr lang="vi-VN" sz="2600" dirty="0">
                <a:latin typeface="Times New Roman" panose="02020603050405020304" pitchFamily="18" charset="0"/>
                <a:cs typeface="Times New Roman" panose="02020603050405020304" pitchFamily="18" charset="0"/>
              </a:rPr>
              <a:t>Phải ghi đúng mã trường, mã ngành, mã tổ hợp xét tuyển. </a:t>
            </a:r>
            <a:r>
              <a:rPr lang="en-US" sz="2600" dirty="0" err="1" smtClean="0">
                <a:latin typeface="Times New Roman" panose="02020603050405020304" pitchFamily="18" charset="0"/>
                <a:cs typeface="Times New Roman" panose="02020603050405020304" pitchFamily="18" charset="0"/>
              </a:rPr>
              <a:t>Nếu</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không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rõ</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phải</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nói</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thí</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sinh</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liên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hệ</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trường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đại</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học</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để</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nắm</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rõ</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thông</a:t>
            </a:r>
            <a:r>
              <a:rPr lang="en-US" sz="2600" dirty="0" smtClean="0">
                <a:latin typeface="Times New Roman" panose="02020603050405020304" pitchFamily="18" charset="0"/>
                <a:cs typeface="Times New Roman" panose="02020603050405020304" pitchFamily="18" charset="0"/>
              </a:rPr>
              <a:t> tin.</a:t>
            </a:r>
            <a:endParaRPr lang="vi-VN" sz="26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en-US" altLang="en-US" sz="27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en-US" altLang="en-US" sz="27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en-US" altLang="en-US" sz="27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en-US" altLang="en-US" sz="19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None/>
            </a:pPr>
            <a:endParaRPr lang="en-US" altLang="en-US" dirty="0"/>
          </a:p>
          <a:p>
            <a:pPr lvl="1">
              <a:buFont typeface="Wingdings" panose="05000000000000000000" pitchFamily="2" charset="2"/>
              <a:buNone/>
            </a:pPr>
            <a:endParaRPr lang="en-US" altLang="en-US" dirty="0">
              <a:cs typeface="Times New Roman" panose="02020603050405020304" pitchFamily="18" charset="0"/>
            </a:endParaRPr>
          </a:p>
        </p:txBody>
      </p:sp>
    </p:spTree>
    <p:extLst>
      <p:ext uri="{BB962C8B-B14F-4D97-AF65-F5344CB8AC3E}">
        <p14:creationId xmlns:p14="http://schemas.microsoft.com/office/powerpoint/2010/main" val="832864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533400"/>
            <a:ext cx="8991600" cy="563563"/>
          </a:xfrm>
        </p:spPr>
        <p:txBody>
          <a:bodyPr/>
          <a:lstStyle/>
          <a:p>
            <a:pPr eaLnBrk="1" hangingPunct="1"/>
            <a:r>
              <a:rPr lang="en-US" altLang="en-US" dirty="0" err="1">
                <a:latin typeface="Times New Roman" panose="02020603050405020304" pitchFamily="18" charset="0"/>
                <a:cs typeface="Times New Roman" panose="02020603050405020304" pitchFamily="18" charset="0"/>
              </a:rPr>
              <a:t>Hướng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dẫn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nhập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liệu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ghi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phiếu</a:t>
            </a:r>
            <a:r>
              <a:rPr lang="en-US" altLang="en-US" dirty="0">
                <a:latin typeface="Times New Roman" panose="02020603050405020304" pitchFamily="18" charset="0"/>
                <a:cs typeface="Times New Roman" panose="02020603050405020304" pitchFamily="18" charset="0"/>
              </a:rPr>
              <a:t> </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8435" name="Rectangle 3"/>
          <p:cNvSpPr>
            <a:spLocks noChangeArrowheads="1"/>
          </p:cNvSpPr>
          <p:nvPr/>
        </p:nvSpPr>
        <p:spPr bwMode="auto">
          <a:xfrm>
            <a:off x="0" y="1219200"/>
            <a:ext cx="9144000" cy="7463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a:defRPr>
                <a:solidFill>
                  <a:schemeClr val="tx1"/>
                </a:solidFill>
                <a:latin typeface="Arial" panose="020B0604020202020204" pitchFamily="34" charset="0"/>
              </a:defRPr>
            </a:lvl1pPr>
            <a:lvl2pPr marL="57150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9378950" indent="-228600">
              <a:defRPr>
                <a:solidFill>
                  <a:schemeClr val="tx1"/>
                </a:solidFill>
                <a:latin typeface="Arial" panose="020B0604020202020204" pitchFamily="34" charset="0"/>
              </a:defRPr>
            </a:lvl4pPr>
            <a:lvl5pPr marL="9786938" indent="-228600">
              <a:defRPr>
                <a:solidFill>
                  <a:schemeClr val="tx1"/>
                </a:solidFill>
                <a:latin typeface="Arial" panose="020B0604020202020204" pitchFamily="34" charset="0"/>
              </a:defRPr>
            </a:lvl5pPr>
            <a:lvl6pPr marL="10244138" indent="-228600" eaLnBrk="0" fontAlgn="base" hangingPunct="0">
              <a:spcBef>
                <a:spcPct val="0"/>
              </a:spcBef>
              <a:spcAft>
                <a:spcPct val="0"/>
              </a:spcAft>
              <a:defRPr>
                <a:solidFill>
                  <a:schemeClr val="tx1"/>
                </a:solidFill>
                <a:latin typeface="Arial" panose="020B0604020202020204" pitchFamily="34" charset="0"/>
              </a:defRPr>
            </a:lvl6pPr>
            <a:lvl7pPr marL="10701338" indent="-228600" eaLnBrk="0" fontAlgn="base" hangingPunct="0">
              <a:spcBef>
                <a:spcPct val="0"/>
              </a:spcBef>
              <a:spcAft>
                <a:spcPct val="0"/>
              </a:spcAft>
              <a:defRPr>
                <a:solidFill>
                  <a:schemeClr val="tx1"/>
                </a:solidFill>
                <a:latin typeface="Arial" panose="020B0604020202020204" pitchFamily="34" charset="0"/>
              </a:defRPr>
            </a:lvl7pPr>
            <a:lvl8pPr marL="11158538" indent="-228600" eaLnBrk="0" fontAlgn="base" hangingPunct="0">
              <a:spcBef>
                <a:spcPct val="0"/>
              </a:spcBef>
              <a:spcAft>
                <a:spcPct val="0"/>
              </a:spcAft>
              <a:defRPr>
                <a:solidFill>
                  <a:schemeClr val="tx1"/>
                </a:solidFill>
                <a:latin typeface="Arial" panose="020B0604020202020204" pitchFamily="34" charset="0"/>
              </a:defRPr>
            </a:lvl8pPr>
            <a:lvl9pPr marL="11615738" indent="-228600" eaLnBrk="0" fontAlgn="base" hangingPunct="0">
              <a:spcBef>
                <a:spcPct val="0"/>
              </a:spcBef>
              <a:spcAft>
                <a:spcPct val="0"/>
              </a:spcAft>
              <a:defRPr>
                <a:solidFill>
                  <a:schemeClr val="tx1"/>
                </a:solidFill>
                <a:latin typeface="Arial" panose="020B0604020202020204" pitchFamily="34" charset="0"/>
              </a:defRPr>
            </a:lvl9pPr>
          </a:lstStyle>
          <a:p>
            <a:pPr>
              <a:buFont typeface="Wingdings" panose="05000000000000000000" pitchFamily="2" charset="2"/>
              <a:buChar char="v"/>
            </a:pPr>
            <a:r>
              <a:rPr lang="en-US" altLang="en-US" sz="2700" dirty="0" err="1" smtClean="0">
                <a:latin typeface="Times New Roman" panose="02020603050405020304" pitchFamily="18" charset="0"/>
                <a:cs typeface="Times New Roman" panose="02020603050405020304" pitchFamily="18" charset="0"/>
              </a:rPr>
              <a:t>Thí</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sinh</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được</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đăng</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ký</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không</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hạn</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chế</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số</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nguyện</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vọng</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xét</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tuyển</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Tuy</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nhiên</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đối</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với</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những</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thí</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sinh</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thi</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các</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trường</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của</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Quân</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sự</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Công</a:t>
            </a:r>
            <a:r>
              <a:rPr lang="en-US" altLang="en-US" sz="2700" dirty="0" smtClean="0">
                <a:latin typeface="Times New Roman" panose="02020603050405020304" pitchFamily="18" charset="0"/>
                <a:cs typeface="Times New Roman" panose="02020603050405020304" pitchFamily="18" charset="0"/>
              </a:rPr>
              <a:t> An </a:t>
            </a:r>
            <a:r>
              <a:rPr lang="en-US" altLang="en-US" sz="2700" dirty="0" err="1" smtClean="0">
                <a:latin typeface="Times New Roman" panose="02020603050405020304" pitchFamily="18" charset="0"/>
                <a:cs typeface="Times New Roman" panose="02020603050405020304" pitchFamily="18" charset="0"/>
              </a:rPr>
              <a:t>thì</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phải</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chọn</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nguyện</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vọng</a:t>
            </a:r>
            <a:r>
              <a:rPr lang="en-US" altLang="en-US" sz="2700" dirty="0" smtClean="0">
                <a:latin typeface="Times New Roman" panose="02020603050405020304" pitchFamily="18" charset="0"/>
                <a:cs typeface="Times New Roman" panose="02020603050405020304" pitchFamily="18" charset="0"/>
              </a:rPr>
              <a:t> 1  </a:t>
            </a:r>
            <a:r>
              <a:rPr lang="en-US" altLang="en-US" sz="2700" dirty="0" err="1" smtClean="0">
                <a:latin typeface="Times New Roman" panose="02020603050405020304" pitchFamily="18" charset="0"/>
                <a:cs typeface="Times New Roman" panose="02020603050405020304" pitchFamily="18" charset="0"/>
              </a:rPr>
              <a:t>là</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ưu</a:t>
            </a:r>
            <a:r>
              <a:rPr lang="en-US" altLang="en-US" sz="2700" dirty="0" smtClean="0">
                <a:latin typeface="Times New Roman" panose="02020603050405020304" pitchFamily="18" charset="0"/>
                <a:cs typeface="Times New Roman" panose="02020603050405020304" pitchFamily="18" charset="0"/>
              </a:rPr>
              <a:t> </a:t>
            </a:r>
            <a:r>
              <a:rPr lang="en-US" altLang="en-US" sz="2700" dirty="0" err="1" smtClean="0">
                <a:latin typeface="Times New Roman" panose="02020603050405020304" pitchFamily="18" charset="0"/>
                <a:cs typeface="Times New Roman" panose="02020603050405020304" pitchFamily="18" charset="0"/>
              </a:rPr>
              <a:t>tiên</a:t>
            </a:r>
            <a:r>
              <a:rPr lang="en-US" altLang="en-US" sz="2700" dirty="0" smtClean="0">
                <a:latin typeface="Times New Roman" panose="02020603050405020304" pitchFamily="18" charset="0"/>
                <a:cs typeface="Times New Roman" panose="02020603050405020304" pitchFamily="18" charset="0"/>
              </a:rPr>
              <a:t>. </a:t>
            </a:r>
          </a:p>
          <a:p>
            <a:pPr>
              <a:buFont typeface="Wingdings" panose="05000000000000000000" pitchFamily="2" charset="2"/>
              <a:buChar char="v"/>
            </a:pPr>
            <a:endParaRPr lang="en-US" altLang="en-US" sz="2700" dirty="0" smtClean="0">
              <a:latin typeface="Times New Roman" panose="02020603050405020304" pitchFamily="18" charset="0"/>
              <a:cs typeface="Times New Roman" panose="02020603050405020304" pitchFamily="18" charset="0"/>
            </a:endParaRPr>
          </a:p>
          <a:p>
            <a:pPr marL="914400" lvl="1" indent="-457200" algn="just" eaLnBrk="1" hangingPunct="1">
              <a:buFont typeface="Wingdings" panose="05000000000000000000" pitchFamily="2" charset="2"/>
              <a:buChar char="Ø"/>
            </a:pPr>
            <a:r>
              <a:rPr lang="en-US" altLang="en-US" sz="2600" dirty="0" err="1">
                <a:latin typeface="Times New Roman" panose="02020603050405020304" pitchFamily="18" charset="0"/>
                <a:cs typeface="Times New Roman" panose="02020603050405020304" pitchFamily="18" charset="0"/>
              </a:rPr>
              <a:t>Thí</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sinh</a:t>
            </a:r>
            <a:r>
              <a:rPr lang="en-US" altLang="en-US" sz="2600" dirty="0">
                <a:latin typeface="Times New Roman" panose="02020603050405020304" pitchFamily="18" charset="0"/>
                <a:cs typeface="Times New Roman" panose="02020603050405020304" pitchFamily="18" charset="0"/>
              </a:rPr>
              <a:t> ĐKXT </a:t>
            </a:r>
            <a:r>
              <a:rPr lang="en-US" altLang="en-US" sz="2600" dirty="0" err="1">
                <a:latin typeface="Times New Roman" panose="02020603050405020304" pitchFamily="18" charset="0"/>
                <a:cs typeface="Times New Roman" panose="02020603050405020304" pitchFamily="18" charset="0"/>
              </a:rPr>
              <a:t>vào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các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trường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thuộc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Bộ</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Công</a:t>
            </a:r>
            <a:r>
              <a:rPr lang="en-US" altLang="en-US" sz="2600" dirty="0">
                <a:latin typeface="Times New Roman" panose="02020603050405020304" pitchFamily="18" charset="0"/>
                <a:cs typeface="Times New Roman" panose="02020603050405020304" pitchFamily="18" charset="0"/>
              </a:rPr>
              <a:t> an, </a:t>
            </a:r>
            <a:r>
              <a:rPr lang="en-US" altLang="en-US" sz="2600" dirty="0" err="1">
                <a:latin typeface="Times New Roman" panose="02020603050405020304" pitchFamily="18" charset="0"/>
                <a:cs typeface="Times New Roman" panose="02020603050405020304" pitchFamily="18" charset="0"/>
              </a:rPr>
              <a:t>Bộ</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Quốc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phòng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ngoài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các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quy</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định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trong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Quy</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chế</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tuyển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sinh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còn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phải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thực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hiện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các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quy</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định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hướng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dẫn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của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Bộ</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liên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quan</a:t>
            </a:r>
            <a:r>
              <a:rPr lang="en-US" altLang="en-US" sz="2600" dirty="0">
                <a:latin typeface="Times New Roman" panose="02020603050405020304" pitchFamily="18" charset="0"/>
                <a:cs typeface="Times New Roman" panose="02020603050405020304" pitchFamily="18" charset="0"/>
              </a:rPr>
              <a:t>.</a:t>
            </a:r>
          </a:p>
          <a:p>
            <a:pPr marL="1828800" lvl="3" indent="-457200" algn="just" eaLnBrk="1" hangingPunct="1">
              <a:buFont typeface="Arial" panose="020B0604020202020204" pitchFamily="34" charset="0"/>
              <a:buChar char="•"/>
            </a:pP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dự</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theo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quy</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định</a:t>
            </a:r>
            <a:r>
              <a:rPr lang="en-US" altLang="en-US" sz="2600" dirty="0">
                <a:latin typeface="Times New Roman" panose="02020603050405020304" pitchFamily="18" charset="0"/>
                <a:cs typeface="Times New Roman" panose="02020603050405020304" pitchFamily="18" charset="0"/>
              </a:rPr>
              <a:t>.</a:t>
            </a:r>
          </a:p>
          <a:p>
            <a:pPr marL="1828800" lvl="3" indent="-457200" algn="just" eaLnBrk="1" hangingPunct="1">
              <a:buFont typeface="Arial" panose="020B0604020202020204" pitchFamily="34" charset="0"/>
              <a:buChar char="•"/>
            </a:pP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sơ</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tuyển</a:t>
            </a:r>
            <a:r>
              <a:rPr lang="en-US" altLang="en-US" sz="2600" dirty="0">
                <a:latin typeface="Times New Roman" panose="02020603050405020304" pitchFamily="18" charset="0"/>
                <a:cs typeface="Times New Roman" panose="02020603050405020304" pitchFamily="18" charset="0"/>
              </a:rPr>
              <a:t>.</a:t>
            </a:r>
          </a:p>
          <a:p>
            <a:pPr marL="914400" lvl="1" indent="-457200" algn="just" eaLnBrk="1" hangingPunct="1">
              <a:buFont typeface="Wingdings" panose="05000000000000000000" pitchFamily="2" charset="2"/>
              <a:buChar char="Ø"/>
            </a:pPr>
            <a:r>
              <a:rPr lang="en-US" altLang="en-US" sz="2600" dirty="0" err="1">
                <a:latin typeface="Times New Roman" panose="02020603050405020304" pitchFamily="18" charset="0"/>
                <a:cs typeface="Times New Roman" panose="02020603050405020304" pitchFamily="18" charset="0"/>
              </a:rPr>
              <a:t>Thí</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sinh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có</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nguyện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vọng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học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các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ngành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khiếu</a:t>
            </a:r>
            <a:endParaRPr lang="en-US" altLang="en-US" sz="2600" dirty="0">
              <a:latin typeface="Times New Roman" panose="02020603050405020304" pitchFamily="18" charset="0"/>
              <a:cs typeface="Times New Roman" panose="02020603050405020304" pitchFamily="18" charset="0"/>
            </a:endParaRPr>
          </a:p>
          <a:p>
            <a:pPr marL="1828800" lvl="3" indent="-457200" algn="just" eaLnBrk="1" hangingPunct="1">
              <a:buFont typeface="Arial" panose="020B0604020202020204" pitchFamily="34" charset="0"/>
              <a:buChar char="•"/>
            </a:pP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dự</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theo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quy</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định</a:t>
            </a:r>
            <a:r>
              <a:rPr lang="en-US" altLang="en-US" sz="2600" dirty="0">
                <a:latin typeface="Times New Roman" panose="02020603050405020304" pitchFamily="18" charset="0"/>
                <a:cs typeface="Times New Roman" panose="02020603050405020304" pitchFamily="18" charset="0"/>
              </a:rPr>
              <a:t>;</a:t>
            </a:r>
          </a:p>
          <a:p>
            <a:pPr marL="1828800" lvl="3" indent="-457200" algn="just" eaLnBrk="1" hangingPunct="1">
              <a:buFont typeface="Arial" panose="020B0604020202020204" pitchFamily="34" charset="0"/>
              <a:buChar char="•"/>
            </a:pP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dự</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môn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khiếu</a:t>
            </a:r>
            <a:r>
              <a:rPr lang="en-US" altLang="en-US" sz="2600" dirty="0">
                <a:latin typeface="Times New Roman" panose="02020603050405020304" pitchFamily="18" charset="0"/>
                <a:cs typeface="Times New Roman" panose="02020603050405020304" pitchFamily="18" charset="0"/>
              </a:rPr>
              <a:t>.</a:t>
            </a:r>
          </a:p>
          <a:p>
            <a:pPr marL="914400" indent="-457200">
              <a:buFont typeface="Wingdings" panose="05000000000000000000" pitchFamily="2" charset="2"/>
              <a:buChar char="Ø"/>
            </a:pPr>
            <a:r>
              <a:rPr lang="en-US" altLang="en-US" sz="2700" dirty="0" err="1" smtClean="0">
                <a:solidFill>
                  <a:srgbClr val="FF0000"/>
                </a:solidFill>
                <a:latin typeface="Times New Roman" panose="02020603050405020304" pitchFamily="18" charset="0"/>
                <a:cs typeface="Times New Roman" panose="02020603050405020304" pitchFamily="18" charset="0"/>
              </a:rPr>
              <a:t>Liên</a:t>
            </a:r>
            <a:r>
              <a:rPr lang="en-US" altLang="en-US" sz="2700" dirty="0" smtClean="0">
                <a:solidFill>
                  <a:srgbClr val="FF0000"/>
                </a:solidFill>
                <a:latin typeface="Times New Roman" panose="02020603050405020304" pitchFamily="18" charset="0"/>
                <a:cs typeface="Times New Roman" panose="02020603050405020304" pitchFamily="18" charset="0"/>
              </a:rPr>
              <a:t> </a:t>
            </a:r>
            <a:r>
              <a:rPr lang="en-US" altLang="en-US" sz="2700" dirty="0" err="1" smtClean="0">
                <a:solidFill>
                  <a:srgbClr val="FF0000"/>
                </a:solidFill>
                <a:latin typeface="Times New Roman" panose="02020603050405020304" pitchFamily="18" charset="0"/>
                <a:cs typeface="Times New Roman" panose="02020603050405020304" pitchFamily="18" charset="0"/>
              </a:rPr>
              <a:t>hệ</a:t>
            </a:r>
            <a:r>
              <a:rPr lang="en-US" altLang="en-US" sz="2700" dirty="0" smtClean="0">
                <a:solidFill>
                  <a:srgbClr val="FF0000"/>
                </a:solidFill>
                <a:latin typeface="Times New Roman" panose="02020603050405020304" pitchFamily="18" charset="0"/>
                <a:cs typeface="Times New Roman" panose="02020603050405020304" pitchFamily="18" charset="0"/>
              </a:rPr>
              <a:t> </a:t>
            </a:r>
            <a:r>
              <a:rPr lang="en-US" altLang="en-US" sz="2700" dirty="0" err="1" smtClean="0">
                <a:solidFill>
                  <a:srgbClr val="FF0000"/>
                </a:solidFill>
                <a:latin typeface="Times New Roman" panose="02020603050405020304" pitchFamily="18" charset="0"/>
                <a:cs typeface="Times New Roman" panose="02020603050405020304" pitchFamily="18" charset="0"/>
              </a:rPr>
              <a:t>trực</a:t>
            </a:r>
            <a:r>
              <a:rPr lang="en-US" altLang="en-US" sz="2700" dirty="0" smtClean="0">
                <a:solidFill>
                  <a:srgbClr val="FF0000"/>
                </a:solidFill>
                <a:latin typeface="Times New Roman" panose="02020603050405020304" pitchFamily="18" charset="0"/>
                <a:cs typeface="Times New Roman" panose="02020603050405020304" pitchFamily="18" charset="0"/>
              </a:rPr>
              <a:t> </a:t>
            </a:r>
            <a:r>
              <a:rPr lang="en-US" altLang="en-US" sz="2700" dirty="0" err="1" smtClean="0">
                <a:solidFill>
                  <a:srgbClr val="FF0000"/>
                </a:solidFill>
                <a:latin typeface="Times New Roman" panose="02020603050405020304" pitchFamily="18" charset="0"/>
                <a:cs typeface="Times New Roman" panose="02020603050405020304" pitchFamily="18" charset="0"/>
              </a:rPr>
              <a:t>tiếp</a:t>
            </a:r>
            <a:r>
              <a:rPr lang="en-US" altLang="en-US" sz="2700" dirty="0" smtClean="0">
                <a:solidFill>
                  <a:srgbClr val="FF0000"/>
                </a:solidFill>
                <a:latin typeface="Times New Roman" panose="02020603050405020304" pitchFamily="18" charset="0"/>
                <a:cs typeface="Times New Roman" panose="02020603050405020304" pitchFamily="18" charset="0"/>
              </a:rPr>
              <a:t> </a:t>
            </a:r>
            <a:r>
              <a:rPr lang="en-US" altLang="en-US" sz="2700" dirty="0" err="1" smtClean="0">
                <a:solidFill>
                  <a:srgbClr val="FF0000"/>
                </a:solidFill>
                <a:latin typeface="Times New Roman" panose="02020603050405020304" pitchFamily="18" charset="0"/>
                <a:cs typeface="Times New Roman" panose="02020603050405020304" pitchFamily="18" charset="0"/>
              </a:rPr>
              <a:t>tại</a:t>
            </a:r>
            <a:r>
              <a:rPr lang="en-US" altLang="en-US" sz="2700" dirty="0" smtClean="0">
                <a:solidFill>
                  <a:srgbClr val="FF0000"/>
                </a:solidFill>
                <a:latin typeface="Times New Roman" panose="02020603050405020304" pitchFamily="18" charset="0"/>
                <a:cs typeface="Times New Roman" panose="02020603050405020304" pitchFamily="18" charset="0"/>
              </a:rPr>
              <a:t> </a:t>
            </a:r>
            <a:r>
              <a:rPr lang="en-US" altLang="en-US" sz="2700" dirty="0" err="1" smtClean="0">
                <a:solidFill>
                  <a:srgbClr val="FF0000"/>
                </a:solidFill>
                <a:latin typeface="Times New Roman" panose="02020603050405020304" pitchFamily="18" charset="0"/>
                <a:cs typeface="Times New Roman" panose="02020603050405020304" pitchFamily="18" charset="0"/>
              </a:rPr>
              <a:t>trường</a:t>
            </a:r>
            <a:r>
              <a:rPr lang="en-US" altLang="en-US" sz="2700" dirty="0" smtClean="0">
                <a:solidFill>
                  <a:srgbClr val="FF0000"/>
                </a:solidFill>
                <a:latin typeface="Times New Roman" panose="02020603050405020304" pitchFamily="18" charset="0"/>
                <a:cs typeface="Times New Roman" panose="02020603050405020304" pitchFamily="18" charset="0"/>
              </a:rPr>
              <a:t> </a:t>
            </a:r>
            <a:r>
              <a:rPr lang="en-US" altLang="en-US" sz="2700" dirty="0" err="1" smtClean="0">
                <a:solidFill>
                  <a:srgbClr val="FF0000"/>
                </a:solidFill>
                <a:latin typeface="Times New Roman" panose="02020603050405020304" pitchFamily="18" charset="0"/>
                <a:cs typeface="Times New Roman" panose="02020603050405020304" pitchFamily="18" charset="0"/>
              </a:rPr>
              <a:t>phải</a:t>
            </a:r>
            <a:r>
              <a:rPr lang="en-US" altLang="en-US" sz="2700" dirty="0" smtClean="0">
                <a:solidFill>
                  <a:srgbClr val="FF0000"/>
                </a:solidFill>
                <a:latin typeface="Times New Roman" panose="02020603050405020304" pitchFamily="18" charset="0"/>
                <a:cs typeface="Times New Roman" panose="02020603050405020304" pitchFamily="18" charset="0"/>
              </a:rPr>
              <a:t> </a:t>
            </a:r>
            <a:r>
              <a:rPr lang="en-US" altLang="en-US" sz="2700" dirty="0" err="1" smtClean="0">
                <a:solidFill>
                  <a:srgbClr val="FF0000"/>
                </a:solidFill>
                <a:latin typeface="Times New Roman" panose="02020603050405020304" pitchFamily="18" charset="0"/>
                <a:cs typeface="Times New Roman" panose="02020603050405020304" pitchFamily="18" charset="0"/>
              </a:rPr>
              <a:t>thi</a:t>
            </a:r>
            <a:r>
              <a:rPr lang="en-US" altLang="en-US" sz="2700" dirty="0" smtClean="0">
                <a:solidFill>
                  <a:srgbClr val="FF0000"/>
                </a:solidFill>
                <a:latin typeface="Times New Roman" panose="02020603050405020304" pitchFamily="18" charset="0"/>
                <a:cs typeface="Times New Roman" panose="02020603050405020304" pitchFamily="18" charset="0"/>
              </a:rPr>
              <a:t> </a:t>
            </a:r>
            <a:r>
              <a:rPr lang="en-US" altLang="en-US" sz="2700" dirty="0" err="1" smtClean="0">
                <a:solidFill>
                  <a:srgbClr val="FF0000"/>
                </a:solidFill>
                <a:latin typeface="Times New Roman" panose="02020603050405020304" pitchFamily="18" charset="0"/>
                <a:cs typeface="Times New Roman" panose="02020603050405020304" pitchFamily="18" charset="0"/>
              </a:rPr>
              <a:t>sơ</a:t>
            </a:r>
            <a:r>
              <a:rPr lang="en-US" altLang="en-US" sz="2700" dirty="0" smtClean="0">
                <a:solidFill>
                  <a:srgbClr val="FF0000"/>
                </a:solidFill>
                <a:latin typeface="Times New Roman" panose="02020603050405020304" pitchFamily="18" charset="0"/>
                <a:cs typeface="Times New Roman" panose="02020603050405020304" pitchFamily="18" charset="0"/>
              </a:rPr>
              <a:t> </a:t>
            </a:r>
            <a:r>
              <a:rPr lang="en-US" altLang="en-US" sz="2700" dirty="0" err="1" smtClean="0">
                <a:solidFill>
                  <a:srgbClr val="FF0000"/>
                </a:solidFill>
                <a:latin typeface="Times New Roman" panose="02020603050405020304" pitchFamily="18" charset="0"/>
                <a:cs typeface="Times New Roman" panose="02020603050405020304" pitchFamily="18" charset="0"/>
              </a:rPr>
              <a:t>tuyển</a:t>
            </a:r>
            <a:r>
              <a:rPr lang="en-US" altLang="en-US" sz="2700" dirty="0" smtClean="0">
                <a:solidFill>
                  <a:srgbClr val="FF0000"/>
                </a:solidFill>
                <a:latin typeface="Times New Roman" panose="02020603050405020304" pitchFamily="18" charset="0"/>
                <a:cs typeface="Times New Roman" panose="02020603050405020304" pitchFamily="18" charset="0"/>
              </a:rPr>
              <a:t> </a:t>
            </a:r>
            <a:r>
              <a:rPr lang="en-US" altLang="en-US" sz="2700" dirty="0" err="1" smtClean="0">
                <a:solidFill>
                  <a:srgbClr val="FF0000"/>
                </a:solidFill>
                <a:latin typeface="Times New Roman" panose="02020603050405020304" pitchFamily="18" charset="0"/>
                <a:cs typeface="Times New Roman" panose="02020603050405020304" pitchFamily="18" charset="0"/>
              </a:rPr>
              <a:t>hoặc</a:t>
            </a:r>
            <a:r>
              <a:rPr lang="en-US" altLang="en-US" sz="2700" dirty="0" smtClean="0">
                <a:solidFill>
                  <a:srgbClr val="FF0000"/>
                </a:solidFill>
                <a:latin typeface="Times New Roman" panose="02020603050405020304" pitchFamily="18" charset="0"/>
                <a:cs typeface="Times New Roman" panose="02020603050405020304" pitchFamily="18" charset="0"/>
              </a:rPr>
              <a:t> </a:t>
            </a:r>
            <a:r>
              <a:rPr lang="en-US" altLang="en-US" sz="2700" dirty="0" err="1" smtClean="0">
                <a:solidFill>
                  <a:srgbClr val="FF0000"/>
                </a:solidFill>
                <a:latin typeface="Times New Roman" panose="02020603050405020304" pitchFamily="18" charset="0"/>
                <a:cs typeface="Times New Roman" panose="02020603050405020304" pitchFamily="18" charset="0"/>
              </a:rPr>
              <a:t>năng</a:t>
            </a:r>
            <a:r>
              <a:rPr lang="en-US" altLang="en-US" sz="2700" dirty="0" smtClean="0">
                <a:solidFill>
                  <a:srgbClr val="FF0000"/>
                </a:solidFill>
                <a:latin typeface="Times New Roman" panose="02020603050405020304" pitchFamily="18" charset="0"/>
                <a:cs typeface="Times New Roman" panose="02020603050405020304" pitchFamily="18" charset="0"/>
              </a:rPr>
              <a:t> </a:t>
            </a:r>
            <a:r>
              <a:rPr lang="en-US" altLang="en-US" sz="2700" dirty="0" err="1" smtClean="0">
                <a:solidFill>
                  <a:srgbClr val="FF0000"/>
                </a:solidFill>
                <a:latin typeface="Times New Roman" panose="02020603050405020304" pitchFamily="18" charset="0"/>
                <a:cs typeface="Times New Roman" panose="02020603050405020304" pitchFamily="18" charset="0"/>
              </a:rPr>
              <a:t>khiếu</a:t>
            </a:r>
            <a:endParaRPr lang="en-US" altLang="en-US" sz="2700" dirty="0" smtClean="0">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en-US" altLang="en-US" sz="27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en-US" altLang="en-US" sz="2700" dirty="0" smtClean="0">
              <a:latin typeface="Times New Roman" panose="02020603050405020304" pitchFamily="18" charset="0"/>
              <a:cs typeface="Times New Roman" panose="02020603050405020304" pitchFamily="18" charset="0"/>
            </a:endParaRPr>
          </a:p>
          <a:p>
            <a:endParaRPr lang="en-US" altLang="en-US" sz="19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None/>
            </a:pPr>
            <a:endParaRPr lang="en-US" altLang="en-US" dirty="0"/>
          </a:p>
          <a:p>
            <a:pPr lvl="1">
              <a:buFont typeface="Wingdings" panose="05000000000000000000" pitchFamily="2" charset="2"/>
              <a:buNone/>
            </a:pPr>
            <a:endParaRPr lang="en-US" altLang="en-US" dirty="0">
              <a:cs typeface="Times New Roman" panose="02020603050405020304" pitchFamily="18" charset="0"/>
            </a:endParaRPr>
          </a:p>
        </p:txBody>
      </p:sp>
    </p:spTree>
    <p:extLst>
      <p:ext uri="{BB962C8B-B14F-4D97-AF65-F5344CB8AC3E}">
        <p14:creationId xmlns:p14="http://schemas.microsoft.com/office/powerpoint/2010/main" val="3544743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533400"/>
            <a:ext cx="8991600" cy="563563"/>
          </a:xfrm>
        </p:spPr>
        <p:txBody>
          <a:bodyPr/>
          <a:lstStyle/>
          <a:p>
            <a:pPr eaLnBrk="1" hangingPunct="1"/>
            <a:r>
              <a:rPr lang="en-US" altLang="en-US" dirty="0" err="1">
                <a:latin typeface="Times New Roman" panose="02020603050405020304" pitchFamily="18" charset="0"/>
                <a:cs typeface="Times New Roman" panose="02020603050405020304" pitchFamily="18" charset="0"/>
              </a:rPr>
              <a:t>Hướng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dẫn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nhập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liệu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ghi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phiếu</a:t>
            </a:r>
            <a:r>
              <a:rPr lang="en-US" altLang="en-US" dirty="0">
                <a:latin typeface="Times New Roman" panose="02020603050405020304" pitchFamily="18" charset="0"/>
                <a:cs typeface="Times New Roman" panose="02020603050405020304" pitchFamily="18" charset="0"/>
              </a:rPr>
              <a:t> </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1219200"/>
            <a:ext cx="9067800" cy="5509200"/>
          </a:xfrm>
          <a:prstGeom prst="rect">
            <a:avLst/>
          </a:prstGeom>
        </p:spPr>
        <p:txBody>
          <a:bodyPr wrap="square">
            <a:spAutoFit/>
          </a:bodyPr>
          <a:lstStyle/>
          <a:p>
            <a:pPr marL="457200" indent="-457200" algn="just" eaLnBrk="1" hangingPunct="1">
              <a:spcBef>
                <a:spcPts val="300"/>
              </a:spcBef>
              <a:spcAft>
                <a:spcPts val="300"/>
              </a:spcAft>
              <a:buFont typeface="Wingdings" panose="05000000000000000000" pitchFamily="2" charset="2"/>
              <a:buChar char="Ø"/>
            </a:pPr>
            <a:r>
              <a:rPr lang="vi-VN" altLang="en-US" sz="2600" dirty="0">
                <a:latin typeface="Times New Roman" panose="02020603050405020304" pitchFamily="18" charset="0"/>
                <a:cs typeface="Times New Roman" panose="02020603050405020304" pitchFamily="18" charset="0"/>
              </a:rPr>
              <a:t>Thí sinh ĐKXT và các ngành có xét điểm thi chứng chỉ ngoại ngữ, cần ghi điểm trên phiếu ĐKXT và nhập lên hệ thống</a:t>
            </a:r>
            <a:r>
              <a:rPr lang="vi-VN" altLang="en-US" sz="2600" dirty="0" smtClean="0">
                <a:latin typeface="Times New Roman" panose="02020603050405020304" pitchFamily="18" charset="0"/>
                <a:cs typeface="Times New Roman" panose="02020603050405020304" pitchFamily="18" charset="0"/>
              </a:rPr>
              <a:t>.</a:t>
            </a:r>
            <a:endParaRPr lang="en-US" altLang="en-US" sz="2600" dirty="0" smtClean="0">
              <a:latin typeface="Times New Roman" panose="02020603050405020304" pitchFamily="18" charset="0"/>
              <a:cs typeface="Times New Roman" panose="02020603050405020304" pitchFamily="18" charset="0"/>
            </a:endParaRPr>
          </a:p>
          <a:p>
            <a:pPr marL="914400" lvl="1" indent="-457200" algn="just" eaLnBrk="1" hangingPunct="1">
              <a:spcBef>
                <a:spcPts val="300"/>
              </a:spcBef>
              <a:spcAft>
                <a:spcPts val="300"/>
              </a:spcAft>
              <a:buFont typeface="Wingdings" panose="05000000000000000000" pitchFamily="2" charset="2"/>
              <a:buChar char="Ø"/>
            </a:pPr>
            <a:endParaRPr lang="en-US" altLang="en-US" sz="2600" dirty="0">
              <a:latin typeface="Times New Roman" panose="02020603050405020304" pitchFamily="18" charset="0"/>
              <a:cs typeface="Times New Roman" panose="02020603050405020304" pitchFamily="18" charset="0"/>
            </a:endParaRPr>
          </a:p>
          <a:p>
            <a:pPr marL="457200" indent="-457200" algn="just" eaLnBrk="1" hangingPunct="1">
              <a:spcBef>
                <a:spcPts val="300"/>
              </a:spcBef>
              <a:spcAft>
                <a:spcPts val="300"/>
              </a:spcAft>
              <a:buFont typeface="Wingdings" panose="05000000000000000000" pitchFamily="2" charset="2"/>
              <a:buChar char="Ø"/>
            </a:pP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nhập</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vào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hệ</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thống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để</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kiểm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thông</a:t>
            </a:r>
            <a:r>
              <a:rPr lang="en-US" altLang="en-US" sz="2600" dirty="0">
                <a:latin typeface="Times New Roman" panose="02020603050405020304" pitchFamily="18" charset="0"/>
                <a:cs typeface="Times New Roman" panose="02020603050405020304" pitchFamily="18" charset="0"/>
              </a:rPr>
              <a:t> tin ĐKXT</a:t>
            </a:r>
            <a:r>
              <a:rPr lang="en-US" altLang="en-US" sz="2600" dirty="0" smtClean="0">
                <a:latin typeface="Times New Roman" panose="02020603050405020304" pitchFamily="18" charset="0"/>
                <a:cs typeface="Times New Roman" panose="02020603050405020304" pitchFamily="18" charset="0"/>
              </a:rPr>
              <a:t>.</a:t>
            </a:r>
          </a:p>
          <a:p>
            <a:pPr marL="914400" lvl="1" indent="-457200" algn="just" eaLnBrk="1" hangingPunct="1">
              <a:spcBef>
                <a:spcPts val="300"/>
              </a:spcBef>
              <a:spcAft>
                <a:spcPts val="300"/>
              </a:spcAft>
              <a:buFont typeface="Wingdings" panose="05000000000000000000" pitchFamily="2" charset="2"/>
              <a:buChar char="Ø"/>
            </a:pPr>
            <a:endParaRPr lang="en-US" altLang="en-US" sz="2600" dirty="0">
              <a:latin typeface="Times New Roman" panose="02020603050405020304" pitchFamily="18" charset="0"/>
              <a:cs typeface="Times New Roman" panose="02020603050405020304" pitchFamily="18" charset="0"/>
            </a:endParaRPr>
          </a:p>
          <a:p>
            <a:pPr marL="457200" indent="-457200" algn="just" eaLnBrk="1" hangingPunct="1">
              <a:spcBef>
                <a:spcPts val="300"/>
              </a:spcBef>
              <a:spcAft>
                <a:spcPts val="300"/>
              </a:spcAft>
              <a:buFont typeface="Wingdings" panose="05000000000000000000" pitchFamily="2" charset="2"/>
              <a:buChar char="Ø"/>
            </a:pPr>
            <a:r>
              <a:rPr lang="en-US" altLang="en-US" sz="2600" dirty="0" err="1">
                <a:latin typeface="Times New Roman" panose="02020603050405020304" pitchFamily="18" charset="0"/>
                <a:cs typeface="Times New Roman" panose="02020603050405020304" pitchFamily="18" charset="0"/>
              </a:rPr>
              <a:t>Tiếp</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nhận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thay</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đổi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và</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bảo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quản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mật</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khẩu</a:t>
            </a:r>
            <a:r>
              <a:rPr lang="en-US" altLang="en-US" sz="2600" dirty="0" smtClean="0">
                <a:latin typeface="Times New Roman" panose="02020603050405020304" pitchFamily="18" charset="0"/>
                <a:cs typeface="Times New Roman" panose="02020603050405020304" pitchFamily="18" charset="0"/>
              </a:rPr>
              <a:t>.</a:t>
            </a:r>
          </a:p>
          <a:p>
            <a:pPr marL="914400" lvl="1" indent="-457200" algn="just" eaLnBrk="1" hangingPunct="1">
              <a:spcBef>
                <a:spcPts val="300"/>
              </a:spcBef>
              <a:spcAft>
                <a:spcPts val="300"/>
              </a:spcAft>
              <a:buFont typeface="Wingdings" panose="05000000000000000000" pitchFamily="2" charset="2"/>
              <a:buChar char="Ø"/>
            </a:pPr>
            <a:endParaRPr lang="en-US" altLang="en-US" sz="2600" dirty="0">
              <a:latin typeface="Times New Roman" panose="02020603050405020304" pitchFamily="18" charset="0"/>
              <a:cs typeface="Times New Roman" panose="02020603050405020304" pitchFamily="18" charset="0"/>
            </a:endParaRPr>
          </a:p>
          <a:p>
            <a:pPr marL="457200" indent="-457200" algn="just" eaLnBrk="1" hangingPunct="1">
              <a:spcBef>
                <a:spcPts val="300"/>
              </a:spcBef>
              <a:spcAft>
                <a:spcPts val="300"/>
              </a:spcAft>
              <a:buFont typeface="Wingdings" panose="05000000000000000000" pitchFamily="2" charset="2"/>
              <a:buChar char="Ø"/>
            </a:pPr>
            <a:r>
              <a:rPr lang="en-US" altLang="en-US" sz="2600" dirty="0" err="1">
                <a:latin typeface="Times New Roman" panose="02020603050405020304" pitchFamily="18" charset="0"/>
                <a:cs typeface="Times New Roman" panose="02020603050405020304" pitchFamily="18" charset="0"/>
              </a:rPr>
              <a:t>Thí</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sinh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xét</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tuyển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vào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một</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số</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trường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có</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tuyển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hộ</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khẩu</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cần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lưu</a:t>
            </a:r>
            <a:r>
              <a:rPr lang="en-US" altLang="en-US" sz="2600" dirty="0">
                <a:latin typeface="Times New Roman" panose="02020603050405020304" pitchFamily="18" charset="0"/>
                <a:cs typeface="Times New Roman" panose="02020603050405020304" pitchFamily="18" charset="0"/>
              </a:rPr>
              <a:t> ý </a:t>
            </a:r>
            <a:r>
              <a:rPr lang="en-US" altLang="en-US" sz="2600" dirty="0" err="1">
                <a:latin typeface="Times New Roman" panose="02020603050405020304" pitchFamily="18" charset="0"/>
                <a:cs typeface="Times New Roman" panose="02020603050405020304" pitchFamily="18" charset="0"/>
              </a:rPr>
              <a:t>đến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các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quy</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định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của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trường</a:t>
            </a:r>
            <a:r>
              <a:rPr lang="en-US" altLang="en-US" sz="2600" dirty="0" smtClean="0">
                <a:latin typeface="Times New Roman" panose="02020603050405020304" pitchFamily="18" charset="0"/>
                <a:cs typeface="Times New Roman" panose="02020603050405020304" pitchFamily="18" charset="0"/>
              </a:rPr>
              <a:t>.</a:t>
            </a:r>
          </a:p>
          <a:p>
            <a:pPr marL="914400" lvl="1" indent="-457200" algn="just" eaLnBrk="1" hangingPunct="1">
              <a:spcBef>
                <a:spcPts val="300"/>
              </a:spcBef>
              <a:spcAft>
                <a:spcPts val="300"/>
              </a:spcAft>
              <a:buFont typeface="Wingdings" panose="05000000000000000000" pitchFamily="2" charset="2"/>
              <a:buChar char="Ø"/>
            </a:pPr>
            <a:endParaRPr lang="en-US" altLang="en-US" sz="2600" dirty="0">
              <a:latin typeface="Times New Roman" panose="02020603050405020304" pitchFamily="18" charset="0"/>
              <a:cs typeface="Times New Roman" panose="02020603050405020304" pitchFamily="18" charset="0"/>
            </a:endParaRPr>
          </a:p>
          <a:p>
            <a:pPr marL="457200" indent="-457200" algn="just" eaLnBrk="1" hangingPunct="1">
              <a:spcBef>
                <a:spcPts val="300"/>
              </a:spcBef>
              <a:spcAft>
                <a:spcPts val="300"/>
              </a:spcAft>
              <a:buFont typeface="Wingdings" panose="05000000000000000000" pitchFamily="2" charset="2"/>
              <a:buChar char="Ø"/>
            </a:pPr>
            <a:r>
              <a:rPr lang="en-US" altLang="en-US" sz="2600" dirty="0" err="1" smtClean="0">
                <a:latin typeface="Times New Roman" panose="02020603050405020304" pitchFamily="18" charset="0"/>
                <a:cs typeface="Times New Roman" panose="02020603050405020304" pitchFamily="18" charset="0"/>
              </a:rPr>
              <a:t>Thí</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sinh</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thường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nhầm</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trường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cơ</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sở</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phân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hiệu</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đào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tạo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ngành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tổ</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hợp</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chương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trình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đào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tạo</a:t>
            </a:r>
            <a:r>
              <a:rPr lang="en-US" altLang="en-US" sz="2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531532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533400"/>
            <a:ext cx="8991600" cy="563563"/>
          </a:xfrm>
        </p:spPr>
        <p:txBody>
          <a:bodyPr/>
          <a:lstStyle/>
          <a:p>
            <a:pPr eaLnBrk="1" hangingPunct="1"/>
            <a:r>
              <a:rPr lang="en-US" altLang="en-US" dirty="0" err="1">
                <a:latin typeface="Times New Roman" panose="02020603050405020304" pitchFamily="18" charset="0"/>
                <a:cs typeface="Times New Roman" panose="02020603050405020304" pitchFamily="18" charset="0"/>
              </a:rPr>
              <a:t>Hướng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dẫn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nhập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liệu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ghi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phiếu</a:t>
            </a:r>
            <a:r>
              <a:rPr lang="en-US" altLang="en-US" dirty="0">
                <a:latin typeface="Times New Roman" panose="02020603050405020304" pitchFamily="18" charset="0"/>
                <a:cs typeface="Times New Roman" panose="02020603050405020304" pitchFamily="18" charset="0"/>
              </a:rPr>
              <a:t> </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2" name="Rectangle 1"/>
          <p:cNvSpPr/>
          <p:nvPr/>
        </p:nvSpPr>
        <p:spPr>
          <a:xfrm>
            <a:off x="-114300" y="1157603"/>
            <a:ext cx="9220200" cy="5693866"/>
          </a:xfrm>
          <a:prstGeom prst="rect">
            <a:avLst/>
          </a:prstGeom>
        </p:spPr>
        <p:txBody>
          <a:bodyPr wrap="square">
            <a:spAutoFit/>
          </a:bodyPr>
          <a:lstStyle/>
          <a:p>
            <a:pPr marL="914400" lvl="1" indent="-457200" algn="just" eaLnBrk="1" hangingPunct="1">
              <a:buFont typeface="Wingdings" panose="05000000000000000000" pitchFamily="2" charset="2"/>
              <a:buChar char="v"/>
            </a:pPr>
            <a:r>
              <a:rPr lang="en-US" altLang="en-US" sz="2600" dirty="0" err="1" smtClean="0">
                <a:latin typeface="Times New Roman" panose="02020603050405020304" pitchFamily="18" charset="0"/>
                <a:cs typeface="Times New Roman" panose="02020603050405020304" pitchFamily="18" charset="0"/>
              </a:rPr>
              <a:t>Đối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với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điểm</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tiếp</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nhận</a:t>
            </a:r>
            <a:endParaRPr lang="en-US" altLang="en-US" sz="2600" dirty="0" smtClean="0">
              <a:latin typeface="Times New Roman" panose="02020603050405020304" pitchFamily="18" charset="0"/>
              <a:cs typeface="Times New Roman" panose="02020603050405020304" pitchFamily="18" charset="0"/>
            </a:endParaRPr>
          </a:p>
          <a:p>
            <a:pPr marL="1371600" lvl="2" indent="-457200" algn="just" eaLnBrk="1" hangingPunct="1">
              <a:buFont typeface="Wingdings" panose="05000000000000000000" pitchFamily="2" charset="2"/>
              <a:buChar char="Ø"/>
            </a:pPr>
            <a:r>
              <a:rPr lang="en-US" altLang="en-US" sz="2600" dirty="0" err="1" smtClean="0">
                <a:latin typeface="Times New Roman" panose="02020603050405020304" pitchFamily="18" charset="0"/>
                <a:cs typeface="Times New Roman" panose="02020603050405020304" pitchFamily="18" charset="0"/>
              </a:rPr>
              <a:t>Thực</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hiện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đúng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quy</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trình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thời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gian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quy</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định</a:t>
            </a:r>
            <a:r>
              <a:rPr lang="en-US" altLang="en-US" sz="2600" dirty="0" smtClean="0">
                <a:latin typeface="Times New Roman" panose="02020603050405020304" pitchFamily="18" charset="0"/>
                <a:cs typeface="Times New Roman" panose="02020603050405020304" pitchFamily="18" charset="0"/>
              </a:rPr>
              <a:t>.</a:t>
            </a:r>
          </a:p>
          <a:p>
            <a:pPr marL="1828800" lvl="3" indent="-457200" algn="just" eaLnBrk="1" hangingPunct="1">
              <a:buFont typeface="Wingdings" panose="05000000000000000000" pitchFamily="2" charset="2"/>
              <a:buChar char="Ø"/>
            </a:pPr>
            <a:endParaRPr lang="en-US" altLang="en-US" sz="2600" dirty="0">
              <a:latin typeface="Times New Roman" panose="02020603050405020304" pitchFamily="18" charset="0"/>
              <a:cs typeface="Times New Roman" panose="02020603050405020304" pitchFamily="18" charset="0"/>
            </a:endParaRPr>
          </a:p>
          <a:p>
            <a:pPr marL="1371600" lvl="2" indent="-457200" algn="just" eaLnBrk="1" hangingPunct="1">
              <a:buFont typeface="Wingdings" panose="05000000000000000000" pitchFamily="2" charset="2"/>
              <a:buChar char="Ø"/>
            </a:pPr>
            <a:r>
              <a:rPr lang="en-US" altLang="en-US" sz="2600" dirty="0" err="1">
                <a:latin typeface="Times New Roman" panose="02020603050405020304" pitchFamily="18" charset="0"/>
                <a:cs typeface="Times New Roman" panose="02020603050405020304" pitchFamily="18" charset="0"/>
              </a:rPr>
              <a:t>Kiểm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kỹ</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các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thông</a:t>
            </a:r>
            <a:r>
              <a:rPr lang="en-US" altLang="en-US" sz="2600" dirty="0">
                <a:latin typeface="Times New Roman" panose="02020603050405020304" pitchFamily="18" charset="0"/>
                <a:cs typeface="Times New Roman" panose="02020603050405020304" pitchFamily="18" charset="0"/>
              </a:rPr>
              <a:t> tin </a:t>
            </a:r>
            <a:r>
              <a:rPr lang="en-US" altLang="en-US" sz="2600" dirty="0" err="1">
                <a:latin typeface="Times New Roman" panose="02020603050405020304" pitchFamily="18" charset="0"/>
                <a:cs typeface="Times New Roman" panose="02020603050405020304" pitchFamily="18" charset="0"/>
              </a:rPr>
              <a:t>về</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ưu</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tiên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và</a:t>
            </a:r>
            <a:r>
              <a:rPr lang="en-US" altLang="en-US" sz="2600" dirty="0">
                <a:latin typeface="Times New Roman" panose="02020603050405020304" pitchFamily="18" charset="0"/>
                <a:cs typeface="Times New Roman" panose="02020603050405020304" pitchFamily="18" charset="0"/>
              </a:rPr>
              <a:t> minh </a:t>
            </a:r>
            <a:r>
              <a:rPr lang="en-US" altLang="en-US" sz="2600" dirty="0" err="1">
                <a:latin typeface="Times New Roman" panose="02020603050405020304" pitchFamily="18" charset="0"/>
                <a:cs typeface="Times New Roman" panose="02020603050405020304" pitchFamily="18" charset="0"/>
              </a:rPr>
              <a:t>chứng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kèm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theo</a:t>
            </a:r>
            <a:r>
              <a:rPr lang="en-US" altLang="en-US" sz="2600" dirty="0" err="1" smtClean="0">
                <a:latin typeface="Times New Roman" panose="02020603050405020304" pitchFamily="18" charset="0"/>
                <a:cs typeface="Times New Roman" panose="02020603050405020304" pitchFamily="18" charset="0"/>
              </a:rPr>
              <a:t>.</a:t>
            </a:r>
            <a:endParaRPr lang="en-US" altLang="en-US" sz="2600" dirty="0" smtClean="0">
              <a:latin typeface="Times New Roman" panose="02020603050405020304" pitchFamily="18" charset="0"/>
              <a:cs typeface="Times New Roman" panose="02020603050405020304" pitchFamily="18" charset="0"/>
            </a:endParaRPr>
          </a:p>
          <a:p>
            <a:pPr marL="1828800" lvl="3" indent="-457200" algn="just" eaLnBrk="1" hangingPunct="1">
              <a:buFont typeface="Wingdings" panose="05000000000000000000" pitchFamily="2" charset="2"/>
              <a:buChar char="Ø"/>
            </a:pPr>
            <a:endParaRPr lang="en-US" altLang="en-US" sz="2600" dirty="0">
              <a:latin typeface="Times New Roman" panose="02020603050405020304" pitchFamily="18" charset="0"/>
              <a:cs typeface="Times New Roman" panose="02020603050405020304" pitchFamily="18" charset="0"/>
            </a:endParaRPr>
          </a:p>
          <a:p>
            <a:pPr marL="1371600" lvl="2" indent="-457200" algn="just" eaLnBrk="1" hangingPunct="1">
              <a:buFont typeface="Wingdings" panose="05000000000000000000" pitchFamily="2" charset="2"/>
              <a:buChar char="Ø"/>
            </a:pPr>
            <a:r>
              <a:rPr lang="en-US" altLang="en-US" sz="2600" dirty="0" err="1">
                <a:latin typeface="Times New Roman" panose="02020603050405020304" pitchFamily="18" charset="0"/>
                <a:cs typeface="Times New Roman" panose="02020603050405020304" pitchFamily="18" charset="0"/>
              </a:rPr>
              <a:t>Nhập</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kiểm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kỹ</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thông</a:t>
            </a:r>
            <a:r>
              <a:rPr lang="en-US" altLang="en-US" sz="2600" dirty="0">
                <a:latin typeface="Times New Roman" panose="02020603050405020304" pitchFamily="18" charset="0"/>
                <a:cs typeface="Times New Roman" panose="02020603050405020304" pitchFamily="18" charset="0"/>
              </a:rPr>
              <a:t> tin </a:t>
            </a:r>
            <a:r>
              <a:rPr lang="en-US" altLang="en-US" sz="2600" dirty="0" err="1">
                <a:latin typeface="Times New Roman" panose="02020603050405020304" pitchFamily="18" charset="0"/>
                <a:cs typeface="Times New Roman" panose="02020603050405020304" pitchFamily="18" charset="0"/>
              </a:rPr>
              <a:t>trước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khi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lưu</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vào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hệ</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thống</a:t>
            </a:r>
            <a:r>
              <a:rPr lang="en-US" altLang="en-US" sz="2600" dirty="0" smtClean="0">
                <a:latin typeface="Times New Roman" panose="02020603050405020304" pitchFamily="18" charset="0"/>
                <a:cs typeface="Times New Roman" panose="02020603050405020304" pitchFamily="18" charset="0"/>
              </a:rPr>
              <a:t>.</a:t>
            </a:r>
          </a:p>
          <a:p>
            <a:pPr marL="1828800" lvl="3" indent="-457200" algn="just" eaLnBrk="1" hangingPunct="1">
              <a:buFont typeface="Wingdings" panose="05000000000000000000" pitchFamily="2" charset="2"/>
              <a:buChar char="Ø"/>
            </a:pPr>
            <a:endParaRPr lang="en-US" altLang="en-US" sz="2600" dirty="0">
              <a:latin typeface="Times New Roman" panose="02020603050405020304" pitchFamily="18" charset="0"/>
              <a:cs typeface="Times New Roman" panose="02020603050405020304" pitchFamily="18" charset="0"/>
            </a:endParaRPr>
          </a:p>
          <a:p>
            <a:pPr marL="1371600" lvl="2" indent="-457200" algn="just" eaLnBrk="1" hangingPunct="1">
              <a:buFont typeface="Wingdings" panose="05000000000000000000" pitchFamily="2" charset="2"/>
              <a:buChar char="Ø"/>
            </a:pPr>
            <a:r>
              <a:rPr lang="en-US" altLang="en-US" sz="2600" dirty="0">
                <a:latin typeface="Times New Roman" panose="02020603050405020304" pitchFamily="18" charset="0"/>
                <a:cs typeface="Times New Roman" panose="02020603050405020304" pitchFamily="18" charset="0"/>
              </a:rPr>
              <a:t>In </a:t>
            </a:r>
            <a:r>
              <a:rPr lang="en-US" altLang="en-US" sz="2600" dirty="0" err="1">
                <a:latin typeface="Times New Roman" panose="02020603050405020304" pitchFamily="18" charset="0"/>
                <a:cs typeface="Times New Roman" panose="02020603050405020304" pitchFamily="18" charset="0"/>
              </a:rPr>
              <a:t>thông</a:t>
            </a:r>
            <a:r>
              <a:rPr lang="en-US" altLang="en-US" sz="2600" dirty="0">
                <a:latin typeface="Times New Roman" panose="02020603050405020304" pitchFamily="18" charset="0"/>
                <a:cs typeface="Times New Roman" panose="02020603050405020304" pitchFamily="18" charset="0"/>
              </a:rPr>
              <a:t> tin </a:t>
            </a: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dự</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hướng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dẫn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thí</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sinh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kiểm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và</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xác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nhận</a:t>
            </a:r>
            <a:r>
              <a:rPr lang="en-US" altLang="en-US" sz="2600" dirty="0" smtClean="0">
                <a:latin typeface="Times New Roman" panose="02020603050405020304" pitchFamily="18" charset="0"/>
                <a:cs typeface="Times New Roman" panose="02020603050405020304" pitchFamily="18" charset="0"/>
              </a:rPr>
              <a:t>.</a:t>
            </a:r>
          </a:p>
          <a:p>
            <a:pPr marL="1828800" lvl="3" indent="-457200" algn="just" eaLnBrk="1" hangingPunct="1">
              <a:buFont typeface="Wingdings" panose="05000000000000000000" pitchFamily="2" charset="2"/>
              <a:buChar char="Ø"/>
            </a:pPr>
            <a:endParaRPr lang="en-US" altLang="en-US" sz="2600" dirty="0">
              <a:latin typeface="Times New Roman" panose="02020603050405020304" pitchFamily="18" charset="0"/>
              <a:cs typeface="Times New Roman" panose="02020603050405020304" pitchFamily="18" charset="0"/>
            </a:endParaRPr>
          </a:p>
          <a:p>
            <a:pPr marL="1371600" lvl="2" indent="-457200" algn="just" eaLnBrk="1" hangingPunct="1">
              <a:buFont typeface="Wingdings" panose="05000000000000000000" pitchFamily="2" charset="2"/>
              <a:buChar char="Ø"/>
            </a:pPr>
            <a:r>
              <a:rPr lang="en-US" altLang="en-US" sz="2600" dirty="0" err="1">
                <a:latin typeface="Times New Roman" panose="02020603050405020304" pitchFamily="18" charset="0"/>
                <a:cs typeface="Times New Roman" panose="02020603050405020304" pitchFamily="18" charset="0"/>
              </a:rPr>
              <a:t>Hướng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dẫn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thí</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sinh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nhập</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vào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hệ</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thống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để</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kiểm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tra</a:t>
            </a:r>
            <a:r>
              <a:rPr lang="en-US" altLang="en-US" sz="2600" dirty="0" smtClean="0">
                <a:latin typeface="Times New Roman" panose="02020603050405020304" pitchFamily="18" charset="0"/>
                <a:cs typeface="Times New Roman" panose="02020603050405020304" pitchFamily="18" charset="0"/>
              </a:rPr>
              <a:t>.</a:t>
            </a:r>
          </a:p>
          <a:p>
            <a:pPr marL="1828800" lvl="3" indent="-457200" algn="just" eaLnBrk="1" hangingPunct="1">
              <a:buFont typeface="Wingdings" panose="05000000000000000000" pitchFamily="2" charset="2"/>
              <a:buChar char="Ø"/>
            </a:pPr>
            <a:endParaRPr lang="en-US" altLang="en-US" sz="2600" dirty="0">
              <a:latin typeface="Times New Roman" panose="02020603050405020304" pitchFamily="18" charset="0"/>
              <a:cs typeface="Times New Roman" panose="02020603050405020304" pitchFamily="18" charset="0"/>
            </a:endParaRPr>
          </a:p>
          <a:p>
            <a:pPr marL="1371600" lvl="2" indent="-457200" algn="just" eaLnBrk="1" hangingPunct="1">
              <a:buFont typeface="Wingdings" panose="05000000000000000000" pitchFamily="2" charset="2"/>
              <a:buChar char="Ø"/>
            </a:pPr>
            <a:r>
              <a:rPr lang="en-US" altLang="en-US" sz="2600" dirty="0" err="1">
                <a:latin typeface="Times New Roman" panose="02020603050405020304" pitchFamily="18" charset="0"/>
                <a:cs typeface="Times New Roman" panose="02020603050405020304" pitchFamily="18" charset="0"/>
              </a:rPr>
              <a:t>Không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giữ</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tài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khoản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và</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mật</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khẩu</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của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thí</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sinh</a:t>
            </a:r>
            <a:r>
              <a:rPr lang="en-US" altLang="en-US" sz="2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562421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7971" y="1524000"/>
            <a:ext cx="8991600" cy="4308872"/>
          </a:xfrm>
          <a:prstGeom prst="rect">
            <a:avLst/>
          </a:prstGeom>
        </p:spPr>
        <p:txBody>
          <a:bodyPr wrap="square">
            <a:spAutoFit/>
          </a:bodyPr>
          <a:lstStyle/>
          <a:p>
            <a:pPr marL="800100" lvl="1" indent="-342900">
              <a:buFont typeface="Wingdings" panose="05000000000000000000" pitchFamily="2" charset="2"/>
              <a:buChar char="Ø"/>
            </a:pPr>
            <a:endParaRPr lang="en-US" altLang="en-US" sz="3000" b="1" dirty="0" smtClean="0">
              <a:solidFill>
                <a:srgbClr val="FF0000"/>
              </a:solidFill>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altLang="en-US" sz="3000" b="1" dirty="0" err="1" smtClean="0">
                <a:solidFill>
                  <a:srgbClr val="FF0000"/>
                </a:solidFill>
                <a:latin typeface="Times New Roman" panose="02020603050405020304" pitchFamily="18" charset="0"/>
                <a:cs typeface="Times New Roman" panose="02020603050405020304" pitchFamily="18" charset="0"/>
              </a:rPr>
              <a:t>Mọi</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vấn</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đề</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về</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mã</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tổ</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hợp</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thông</a:t>
            </a:r>
            <a:r>
              <a:rPr lang="en-US" altLang="en-US" sz="3000" b="1" dirty="0" smtClean="0">
                <a:solidFill>
                  <a:srgbClr val="FF0000"/>
                </a:solidFill>
                <a:latin typeface="Times New Roman" panose="02020603050405020304" pitchFamily="18" charset="0"/>
                <a:cs typeface="Times New Roman" panose="02020603050405020304" pitchFamily="18" charset="0"/>
              </a:rPr>
              <a:t> tin </a:t>
            </a:r>
            <a:r>
              <a:rPr lang="en-US" altLang="en-US" sz="3000" b="1" dirty="0" err="1" smtClean="0">
                <a:solidFill>
                  <a:srgbClr val="FF0000"/>
                </a:solidFill>
                <a:latin typeface="Times New Roman" panose="02020603050405020304" pitchFamily="18" charset="0"/>
                <a:cs typeface="Times New Roman" panose="02020603050405020304" pitchFamily="18" charset="0"/>
              </a:rPr>
              <a:t>về</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các</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trường</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đại</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học</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các</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chuyên</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ngành</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hướng</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dẫn</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học</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sinh</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như</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sau</a:t>
            </a:r>
            <a:r>
              <a:rPr lang="en-US" altLang="en-US" sz="3000" b="1" dirty="0" smtClean="0">
                <a:solidFill>
                  <a:srgbClr val="FF0000"/>
                </a:solidFill>
                <a:latin typeface="Times New Roman" panose="02020603050405020304" pitchFamily="18" charset="0"/>
                <a:cs typeface="Times New Roman" panose="02020603050405020304" pitchFamily="18" charset="0"/>
              </a:rPr>
              <a:t>:  </a:t>
            </a:r>
          </a:p>
          <a:p>
            <a:pPr marL="1257300" lvl="2" indent="-342900">
              <a:buFont typeface="Wingdings" panose="05000000000000000000" pitchFamily="2" charset="2"/>
              <a:buChar char="Ø"/>
            </a:pPr>
            <a:r>
              <a:rPr lang="en-US" altLang="en-US" sz="3000" b="1" u="sng" dirty="0" smtClean="0">
                <a:latin typeface="Times New Roman" panose="02020603050405020304" pitchFamily="18" charset="0"/>
                <a:cs typeface="Times New Roman" panose="02020603050405020304" pitchFamily="18" charset="0"/>
              </a:rPr>
              <a:t>thituyensinh.vn</a:t>
            </a:r>
          </a:p>
          <a:p>
            <a:pPr marL="1257300" lvl="2" indent="-342900">
              <a:buFont typeface="Wingdings" panose="05000000000000000000" pitchFamily="2" charset="2"/>
              <a:buChar char="Ø"/>
            </a:pPr>
            <a:r>
              <a:rPr lang="en-US" altLang="en-US" sz="3200" dirty="0">
                <a:latin typeface="Times New Roman" panose="02020603050405020304" pitchFamily="18" charset="0"/>
                <a:cs typeface="Times New Roman" panose="02020603050405020304" pitchFamily="18" charset="0"/>
              </a:rPr>
              <a:t>Qua </a:t>
            </a:r>
            <a:r>
              <a:rPr lang="en-US" altLang="en-US" sz="3200" dirty="0" err="1">
                <a:latin typeface="Times New Roman" panose="02020603050405020304" pitchFamily="18" charset="0"/>
                <a:cs typeface="Times New Roman" panose="02020603050405020304" pitchFamily="18" charset="0"/>
              </a:rPr>
              <a:t>Trang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thông</a:t>
            </a:r>
            <a:r>
              <a:rPr lang="en-US" altLang="en-US" sz="3200" dirty="0">
                <a:latin typeface="Times New Roman" panose="02020603050405020304" pitchFamily="18" charset="0"/>
                <a:cs typeface="Times New Roman" panose="02020603050405020304" pitchFamily="18" charset="0"/>
              </a:rPr>
              <a:t> tin </a:t>
            </a:r>
            <a:r>
              <a:rPr lang="en-US" altLang="en-US" sz="3200" dirty="0" err="1">
                <a:latin typeface="Times New Roman" panose="02020603050405020304" pitchFamily="18" charset="0"/>
                <a:cs typeface="Times New Roman" panose="02020603050405020304" pitchFamily="18" charset="0"/>
              </a:rPr>
              <a:t>điện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tử</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trường</a:t>
            </a:r>
            <a:r>
              <a:rPr lang="en-US" altLang="en-US" sz="3200" dirty="0" smtClean="0">
                <a:latin typeface="Times New Roman" panose="02020603050405020304" pitchFamily="18" charset="0"/>
                <a:cs typeface="Times New Roman" panose="02020603050405020304" pitchFamily="18" charset="0"/>
              </a:rPr>
              <a:t>.</a:t>
            </a:r>
          </a:p>
          <a:p>
            <a:pPr marL="1257300" lvl="2" indent="-342900">
              <a:buFont typeface="Wingdings" panose="05000000000000000000" pitchFamily="2" charset="2"/>
              <a:buChar char="Ø"/>
            </a:pPr>
            <a:r>
              <a:rPr lang="en-US" altLang="en-US" sz="3200" dirty="0" err="1" smtClean="0">
                <a:latin typeface="Times New Roman" panose="02020603050405020304" pitchFamily="18" charset="0"/>
                <a:cs typeface="Times New Roman" panose="02020603050405020304" pitchFamily="18" charset="0"/>
              </a:rPr>
              <a:t>Liên</a:t>
            </a:r>
            <a:r>
              <a:rPr lang="en-US" altLang="en-US" sz="3200" dirty="0" smtClean="0">
                <a:latin typeface="Times New Roman" panose="02020603050405020304" pitchFamily="18" charset="0"/>
                <a:cs typeface="Times New Roman" panose="02020603050405020304" pitchFamily="18" charset="0"/>
              </a:rPr>
              <a:t> </a:t>
            </a:r>
            <a:r>
              <a:rPr lang="en-US" altLang="en-US" sz="3200" dirty="0" err="1" smtClean="0">
                <a:latin typeface="Times New Roman" panose="02020603050405020304" pitchFamily="18" charset="0"/>
                <a:cs typeface="Times New Roman" panose="02020603050405020304" pitchFamily="18" charset="0"/>
              </a:rPr>
              <a:t>hệ</a:t>
            </a:r>
            <a:r>
              <a:rPr lang="en-US" altLang="en-US" sz="3200" dirty="0" smtClean="0">
                <a:latin typeface="Times New Roman" panose="02020603050405020304" pitchFamily="18" charset="0"/>
                <a:cs typeface="Times New Roman" panose="02020603050405020304" pitchFamily="18" charset="0"/>
              </a:rPr>
              <a:t> </a:t>
            </a:r>
            <a:r>
              <a:rPr lang="en-US" altLang="en-US" sz="3200" dirty="0" err="1" smtClean="0">
                <a:latin typeface="Times New Roman" panose="02020603050405020304" pitchFamily="18" charset="0"/>
                <a:cs typeface="Times New Roman" panose="02020603050405020304" pitchFamily="18" charset="0"/>
              </a:rPr>
              <a:t>trực</a:t>
            </a:r>
            <a:r>
              <a:rPr lang="en-US" altLang="en-US" sz="3200" dirty="0" smtClean="0">
                <a:latin typeface="Times New Roman" panose="02020603050405020304" pitchFamily="18" charset="0"/>
                <a:cs typeface="Times New Roman" panose="02020603050405020304" pitchFamily="18" charset="0"/>
              </a:rPr>
              <a:t> </a:t>
            </a:r>
            <a:r>
              <a:rPr lang="en-US" altLang="en-US" sz="3200" dirty="0" err="1" smtClean="0">
                <a:latin typeface="Times New Roman" panose="02020603050405020304" pitchFamily="18" charset="0"/>
                <a:cs typeface="Times New Roman" panose="02020603050405020304" pitchFamily="18" charset="0"/>
              </a:rPr>
              <a:t>tiếp</a:t>
            </a:r>
            <a:r>
              <a:rPr lang="en-US" altLang="en-US" sz="3200" dirty="0" smtClean="0">
                <a:latin typeface="Times New Roman" panose="02020603050405020304" pitchFamily="18" charset="0"/>
                <a:cs typeface="Times New Roman" panose="02020603050405020304" pitchFamily="18" charset="0"/>
              </a:rPr>
              <a:t> </a:t>
            </a:r>
            <a:r>
              <a:rPr lang="en-US" altLang="en-US" sz="3200" dirty="0" err="1" smtClean="0">
                <a:latin typeface="Times New Roman" panose="02020603050405020304" pitchFamily="18" charset="0"/>
                <a:cs typeface="Times New Roman" panose="02020603050405020304" pitchFamily="18" charset="0"/>
              </a:rPr>
              <a:t>nhà</a:t>
            </a:r>
            <a:r>
              <a:rPr lang="en-US" altLang="en-US" sz="3200" dirty="0" smtClean="0">
                <a:latin typeface="Times New Roman" panose="02020603050405020304" pitchFamily="18" charset="0"/>
                <a:cs typeface="Times New Roman" panose="02020603050405020304" pitchFamily="18" charset="0"/>
              </a:rPr>
              <a:t> </a:t>
            </a:r>
            <a:r>
              <a:rPr lang="en-US" altLang="en-US" sz="3200" dirty="0" err="1" smtClean="0">
                <a:latin typeface="Times New Roman" panose="02020603050405020304" pitchFamily="18" charset="0"/>
                <a:cs typeface="Times New Roman" panose="02020603050405020304" pitchFamily="18" charset="0"/>
              </a:rPr>
              <a:t>trường</a:t>
            </a:r>
            <a:endParaRPr lang="en-US" altLang="en-US" sz="32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endParaRPr lang="en-US" altLang="en-US" sz="3000" b="1" u="sng" dirty="0" smtClean="0">
              <a:solidFill>
                <a:srgbClr val="FF0000"/>
              </a:solidFill>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endParaRPr lang="en-US" altLang="en-US" sz="3000" b="1" u="sng" dirty="0">
              <a:solidFill>
                <a:srgbClr val="FF0000"/>
              </a:solidFill>
              <a:latin typeface="Times New Roman" panose="02020603050405020304" pitchFamily="18" charset="0"/>
              <a:cs typeface="Times New Roman" panose="02020603050405020304" pitchFamily="18" charset="0"/>
            </a:endParaRPr>
          </a:p>
        </p:txBody>
      </p:sp>
      <p:sp>
        <p:nvSpPr>
          <p:cNvPr id="8" name="Rectangle 2"/>
          <p:cNvSpPr>
            <a:spLocks noGrp="1" noChangeArrowheads="1"/>
          </p:cNvSpPr>
          <p:nvPr>
            <p:ph type="title"/>
          </p:nvPr>
        </p:nvSpPr>
        <p:spPr>
          <a:xfrm>
            <a:off x="0" y="533400"/>
            <a:ext cx="8991600" cy="563563"/>
          </a:xfrm>
        </p:spPr>
        <p:txBody>
          <a:bodyPr/>
          <a:lstStyle/>
          <a:p>
            <a:pPr eaLnBrk="1" hangingPunct="1"/>
            <a:r>
              <a:rPr lang="en-US" altLang="en-US" dirty="0" err="1">
                <a:latin typeface="Times New Roman" panose="02020603050405020304" pitchFamily="18" charset="0"/>
                <a:cs typeface="Times New Roman" panose="02020603050405020304" pitchFamily="18" charset="0"/>
              </a:rPr>
              <a:t>Hướng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dẫn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nhập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liệu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ghi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phiếu</a:t>
            </a:r>
            <a:r>
              <a:rPr lang="en-US" altLang="en-US" dirty="0">
                <a:latin typeface="Times New Roman" panose="02020603050405020304" pitchFamily="18" charset="0"/>
                <a:cs typeface="Times New Roman" panose="02020603050405020304" pitchFamily="18" charset="0"/>
              </a:rPr>
              <a:t> </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8419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533400"/>
            <a:ext cx="8991600" cy="563563"/>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công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tác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tuyển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thẳng</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2" name="Rectangle 1"/>
          <p:cNvSpPr/>
          <p:nvPr/>
        </p:nvSpPr>
        <p:spPr>
          <a:xfrm>
            <a:off x="-76200" y="1295400"/>
            <a:ext cx="8991600" cy="4893647"/>
          </a:xfrm>
          <a:prstGeom prst="rect">
            <a:avLst/>
          </a:prstGeom>
        </p:spPr>
        <p:txBody>
          <a:bodyPr wrap="square">
            <a:spAutoFit/>
          </a:bodyPr>
          <a:lstStyle/>
          <a:p>
            <a:pPr lvl="1" eaLnBrk="1" hangingPunct="1"/>
            <a:r>
              <a:rPr lang="en-US" altLang="en-US" sz="3200" dirty="0" err="1">
                <a:latin typeface="Times New Roman" panose="02020603050405020304" pitchFamily="18" charset="0"/>
                <a:cs typeface="Times New Roman" panose="02020603050405020304" pitchFamily="18" charset="0"/>
              </a:rPr>
              <a:t>Thí</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sinh</a:t>
            </a:r>
            <a:r>
              <a:rPr lang="en-US" altLang="en-US" sz="3200" dirty="0">
                <a:latin typeface="Times New Roman" panose="02020603050405020304" pitchFamily="18" charset="0"/>
                <a:cs typeface="Times New Roman" panose="02020603050405020304" pitchFamily="18" charset="0"/>
              </a:rPr>
              <a:t>:</a:t>
            </a:r>
          </a:p>
          <a:p>
            <a:pPr marL="914400" lvl="1" indent="-457200" algn="just" eaLnBrk="1" hangingPunct="1">
              <a:buFont typeface="Wingdings" panose="05000000000000000000" pitchFamily="2" charset="2"/>
              <a:buChar char="Ø"/>
            </a:pPr>
            <a:r>
              <a:rPr lang="en-US" altLang="en-US" sz="2800" dirty="0" err="1">
                <a:latin typeface="Times New Roman" panose="02020603050405020304" pitchFamily="18" charset="0"/>
                <a:cs typeface="Times New Roman" panose="02020603050405020304" pitchFamily="18" charset="0"/>
              </a:rPr>
              <a:t>Tìm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hiểu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thông</a:t>
            </a:r>
            <a:r>
              <a:rPr lang="en-US" altLang="en-US" sz="2800" dirty="0">
                <a:latin typeface="Times New Roman" panose="02020603050405020304" pitchFamily="18" charset="0"/>
                <a:cs typeface="Times New Roman" panose="02020603050405020304" pitchFamily="18" charset="0"/>
              </a:rPr>
              <a:t> tin </a:t>
            </a:r>
            <a:r>
              <a:rPr lang="en-US" altLang="en-US" sz="2800" dirty="0" err="1">
                <a:latin typeface="Times New Roman" panose="02020603050405020304" pitchFamily="18" charset="0"/>
                <a:cs typeface="Times New Roman" panose="02020603050405020304" pitchFamily="18" charset="0"/>
              </a:rPr>
              <a:t>về</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điều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kiện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hồ</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và</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nộp</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hồ</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sơ</a:t>
            </a:r>
            <a:r>
              <a:rPr lang="en-US" altLang="en-US" sz="2800" dirty="0">
                <a:latin typeface="Times New Roman" panose="02020603050405020304" pitchFamily="18" charset="0"/>
                <a:cs typeface="Times New Roman" panose="02020603050405020304" pitchFamily="18" charset="0"/>
              </a:rPr>
              <a:t> ĐKXT </a:t>
            </a:r>
            <a:r>
              <a:rPr lang="en-US" altLang="en-US" sz="2800" dirty="0" err="1">
                <a:latin typeface="Times New Roman" panose="02020603050405020304" pitchFamily="18" charset="0"/>
                <a:cs typeface="Times New Roman" panose="02020603050405020304" pitchFamily="18" charset="0"/>
              </a:rPr>
              <a:t>thẳng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và</a:t>
            </a:r>
            <a:r>
              <a:rPr lang="en-US" altLang="en-US" sz="2800" dirty="0">
                <a:latin typeface="Times New Roman" panose="02020603050405020304" pitchFamily="18" charset="0"/>
                <a:cs typeface="Times New Roman" panose="02020603050405020304" pitchFamily="18" charset="0"/>
              </a:rPr>
              <a:t> ƯTXT </a:t>
            </a:r>
            <a:r>
              <a:rPr lang="en-US" altLang="en-US" sz="2800" dirty="0" err="1">
                <a:latin typeface="Times New Roman" panose="02020603050405020304" pitchFamily="18" charset="0"/>
                <a:cs typeface="Times New Roman" panose="02020603050405020304" pitchFamily="18" charset="0"/>
              </a:rPr>
              <a:t>theo</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quy</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định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của</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Bộ</a:t>
            </a:r>
            <a:r>
              <a:rPr lang="en-US" altLang="en-US" sz="2800" dirty="0">
                <a:latin typeface="Times New Roman" panose="02020603050405020304" pitchFamily="18" charset="0"/>
                <a:cs typeface="Times New Roman" panose="02020603050405020304" pitchFamily="18" charset="0"/>
              </a:rPr>
              <a:t> GDĐT, </a:t>
            </a:r>
            <a:r>
              <a:rPr lang="en-US" altLang="en-US" sz="2800" dirty="0" err="1">
                <a:latin typeface="Times New Roman" panose="02020603050405020304" pitchFamily="18" charset="0"/>
                <a:cs typeface="Times New Roman" panose="02020603050405020304" pitchFamily="18" charset="0"/>
              </a:rPr>
              <a:t>hướng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dẫn</a:t>
            </a:r>
            <a:r>
              <a:rPr lang="en-US" altLang="en-US" sz="2800" dirty="0">
                <a:latin typeface="Times New Roman" panose="02020603050405020304" pitchFamily="18" charset="0"/>
                <a:cs typeface="Times New Roman" panose="02020603050405020304" pitchFamily="18" charset="0"/>
              </a:rPr>
              <a:t> chi </a:t>
            </a:r>
            <a:r>
              <a:rPr lang="en-US" altLang="en-US" sz="2800" dirty="0" err="1">
                <a:latin typeface="Times New Roman" panose="02020603050405020304" pitchFamily="18" charset="0"/>
                <a:cs typeface="Times New Roman" panose="02020603050405020304" pitchFamily="18" charset="0"/>
              </a:rPr>
              <a:t>tiết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của</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từng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trường</a:t>
            </a:r>
            <a:r>
              <a:rPr lang="en-US" altLang="en-US" sz="2800" dirty="0" smtClean="0">
                <a:latin typeface="Times New Roman" panose="02020603050405020304" pitchFamily="18" charset="0"/>
                <a:cs typeface="Times New Roman" panose="02020603050405020304" pitchFamily="18" charset="0"/>
              </a:rPr>
              <a:t>.</a:t>
            </a:r>
          </a:p>
          <a:p>
            <a:pPr marL="1371600" lvl="2" indent="-457200" algn="just" eaLnBrk="1" hangingPunct="1">
              <a:buFont typeface="Wingdings" panose="05000000000000000000" pitchFamily="2" charset="2"/>
              <a:buChar char="Ø"/>
            </a:pPr>
            <a:endParaRPr lang="en-US" altLang="en-US" sz="2800" dirty="0">
              <a:latin typeface="Times New Roman" panose="02020603050405020304" pitchFamily="18" charset="0"/>
              <a:cs typeface="Times New Roman" panose="02020603050405020304" pitchFamily="18" charset="0"/>
            </a:endParaRPr>
          </a:p>
          <a:p>
            <a:pPr marL="914400" lvl="1" indent="-457200" algn="just" eaLnBrk="1" hangingPunct="1">
              <a:buFont typeface="Wingdings" panose="05000000000000000000" pitchFamily="2" charset="2"/>
              <a:buChar char="Ø"/>
            </a:pPr>
            <a:r>
              <a:rPr lang="en-US" altLang="en-US" sz="2800" dirty="0" err="1">
                <a:latin typeface="Times New Roman" panose="02020603050405020304" pitchFamily="18" charset="0"/>
                <a:cs typeface="Times New Roman" panose="02020603050405020304" pitchFamily="18" charset="0"/>
              </a:rPr>
              <a:t>Thí</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sinh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nộp</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hồ</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sơ</a:t>
            </a:r>
            <a:r>
              <a:rPr lang="en-US" altLang="en-US" sz="2800" dirty="0">
                <a:latin typeface="Times New Roman" panose="02020603050405020304" pitchFamily="18" charset="0"/>
                <a:cs typeface="Times New Roman" panose="02020603050405020304" pitchFamily="18" charset="0"/>
              </a:rPr>
              <a:t> ĐKXT </a:t>
            </a:r>
            <a:r>
              <a:rPr lang="en-US" altLang="en-US" sz="2800" dirty="0" err="1">
                <a:latin typeface="Times New Roman" panose="02020603050405020304" pitchFamily="18" charset="0"/>
                <a:cs typeface="Times New Roman" panose="02020603050405020304" pitchFamily="18" charset="0"/>
              </a:rPr>
              <a:t>thẳng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và</a:t>
            </a:r>
            <a:r>
              <a:rPr lang="en-US" altLang="en-US" sz="2800" dirty="0">
                <a:latin typeface="Times New Roman" panose="02020603050405020304" pitchFamily="18" charset="0"/>
                <a:cs typeface="Times New Roman" panose="02020603050405020304" pitchFamily="18" charset="0"/>
              </a:rPr>
              <a:t> ƯTXT </a:t>
            </a:r>
            <a:r>
              <a:rPr lang="en-US" altLang="en-US" sz="2800" dirty="0" err="1">
                <a:latin typeface="Times New Roman" panose="02020603050405020304" pitchFamily="18" charset="0"/>
                <a:cs typeface="Times New Roman" panose="02020603050405020304" pitchFamily="18" charset="0"/>
              </a:rPr>
              <a:t>tại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Sở</a:t>
            </a:r>
            <a:r>
              <a:rPr lang="en-US" altLang="en-US" sz="2800" dirty="0">
                <a:latin typeface="Times New Roman" panose="02020603050405020304" pitchFamily="18" charset="0"/>
                <a:cs typeface="Times New Roman" panose="02020603050405020304" pitchFamily="18" charset="0"/>
              </a:rPr>
              <a:t> GDĐT </a:t>
            </a:r>
            <a:r>
              <a:rPr lang="en-US" altLang="en-US" sz="2800" dirty="0" err="1">
                <a:latin typeface="Times New Roman" panose="02020603050405020304" pitchFamily="18" charset="0"/>
                <a:cs typeface="Times New Roman" panose="02020603050405020304" pitchFamily="18" charset="0"/>
              </a:rPr>
              <a:t>trước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ngày</a:t>
            </a:r>
            <a:r>
              <a:rPr lang="en-US" altLang="en-US" sz="2800" dirty="0">
                <a:latin typeface="Times New Roman" panose="02020603050405020304" pitchFamily="18" charset="0"/>
                <a:cs typeface="Times New Roman" panose="02020603050405020304" pitchFamily="18" charset="0"/>
              </a:rPr>
              <a:t> 20/5/2019</a:t>
            </a:r>
            <a:r>
              <a:rPr lang="en-US" altLang="en-US" sz="2800" dirty="0" smtClean="0">
                <a:latin typeface="Times New Roman" panose="02020603050405020304" pitchFamily="18" charset="0"/>
                <a:cs typeface="Times New Roman" panose="02020603050405020304" pitchFamily="18" charset="0"/>
              </a:rPr>
              <a:t>.</a:t>
            </a:r>
          </a:p>
          <a:p>
            <a:pPr marL="1371600" lvl="2" indent="-457200" algn="just" eaLnBrk="1" hangingPunct="1">
              <a:buFont typeface="Wingdings" panose="05000000000000000000" pitchFamily="2" charset="2"/>
              <a:buChar char="Ø"/>
            </a:pPr>
            <a:endParaRPr lang="en-US" altLang="en-US" sz="2800" dirty="0">
              <a:latin typeface="Times New Roman" panose="02020603050405020304" pitchFamily="18" charset="0"/>
              <a:cs typeface="Times New Roman" panose="02020603050405020304" pitchFamily="18" charset="0"/>
            </a:endParaRPr>
          </a:p>
          <a:p>
            <a:pPr marL="914400" lvl="1" indent="-457200" algn="just" eaLnBrk="1" hangingPunct="1">
              <a:buFont typeface="Wingdings" panose="05000000000000000000" pitchFamily="2" charset="2"/>
              <a:buChar char="Ø"/>
            </a:pPr>
            <a:r>
              <a:rPr lang="en-US" altLang="en-US" sz="2800" dirty="0" err="1">
                <a:latin typeface="Times New Roman" panose="02020603050405020304" pitchFamily="18" charset="0"/>
                <a:cs typeface="Times New Roman" panose="02020603050405020304" pitchFamily="18" charset="0"/>
              </a:rPr>
              <a:t>Trước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ngày</a:t>
            </a:r>
            <a:r>
              <a:rPr lang="en-US" altLang="en-US" sz="2800" dirty="0">
                <a:latin typeface="Times New Roman" panose="02020603050405020304" pitchFamily="18" charset="0"/>
                <a:cs typeface="Times New Roman" panose="02020603050405020304" pitchFamily="18" charset="0"/>
              </a:rPr>
              <a:t> 23/7, </a:t>
            </a:r>
            <a:r>
              <a:rPr lang="en-US" altLang="en-US" sz="2800" dirty="0" err="1">
                <a:latin typeface="Times New Roman" panose="02020603050405020304" pitchFamily="18" charset="0"/>
                <a:cs typeface="Times New Roman" panose="02020603050405020304" pitchFamily="18" charset="0"/>
              </a:rPr>
              <a:t>thí</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trúng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tuyển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thẳng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gửi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hồ</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và</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xác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nhận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nhập</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học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tại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trường</a:t>
            </a:r>
            <a:r>
              <a:rPr lang="en-US" altLang="en-US" sz="2800" dirty="0" smtClean="0">
                <a:latin typeface="Times New Roman" panose="02020603050405020304" pitchFamily="18" charset="0"/>
                <a:cs typeface="Times New Roman" panose="02020603050405020304" pitchFamily="18" charset="0"/>
              </a:rPr>
              <a:t>.</a:t>
            </a:r>
          </a:p>
          <a:p>
            <a:pPr marL="1371600" lvl="2" indent="-457200" algn="just" eaLnBrk="1" hangingPunct="1">
              <a:buFont typeface="Wingdings" panose="05000000000000000000" pitchFamily="2" charset="2"/>
              <a:buChar char="Ø"/>
            </a:pPr>
            <a:endParaRPr lang="en-US"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6324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smtClean="0">
                <a:solidFill>
                  <a:srgbClr val="FF0000"/>
                </a:solidFill>
                <a:latin typeface="Times New Roman" panose="02020603050405020304" pitchFamily="18" charset="0"/>
                <a:cs typeface="Times New Roman" panose="02020603050405020304" pitchFamily="18" charset="0"/>
              </a:rPr>
              <a:t>NHỮNG ĐIỂM LƯU Ý TRONG KỲ THI 2019</a:t>
            </a:r>
          </a:p>
        </p:txBody>
      </p:sp>
    </p:spTree>
    <p:extLst>
      <p:ext uri="{BB962C8B-B14F-4D97-AF65-F5344CB8AC3E}">
        <p14:creationId xmlns:p14="http://schemas.microsoft.com/office/powerpoint/2010/main" val="30981440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533400"/>
            <a:ext cx="8991600" cy="563563"/>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công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tác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điều</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chỉnh</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nguyện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vọng</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4" name="Content Placeholder 2"/>
          <p:cNvSpPr>
            <a:spLocks noGrp="1"/>
          </p:cNvSpPr>
          <p:nvPr>
            <p:ph idx="4294967295"/>
          </p:nvPr>
        </p:nvSpPr>
        <p:spPr>
          <a:xfrm>
            <a:off x="304800" y="1600200"/>
            <a:ext cx="8382000" cy="4856163"/>
          </a:xfrm>
        </p:spPr>
        <p:txBody>
          <a:bodyPr/>
          <a:lstStyle/>
          <a:p>
            <a:pPr eaLnBrk="1" hangingPunct="1">
              <a:spcBef>
                <a:spcPts val="600"/>
              </a:spcBef>
              <a:spcAft>
                <a:spcPts val="600"/>
              </a:spcAft>
            </a:pPr>
            <a:r>
              <a:rPr lang="en-US" altLang="en-US" sz="2800" dirty="0" err="1" smtClean="0">
                <a:latin typeface="Times New Roman" panose="02020603050405020304" pitchFamily="18" charset="0"/>
                <a:cs typeface="Times New Roman" panose="02020603050405020304" pitchFamily="18" charset="0"/>
              </a:rPr>
              <a:t>Thí</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sinh</a:t>
            </a:r>
            <a:r>
              <a:rPr lang="en-US" altLang="en-US" sz="2800" dirty="0" smtClean="0">
                <a:latin typeface="Times New Roman" panose="02020603050405020304" pitchFamily="18" charset="0"/>
                <a:cs typeface="Times New Roman" panose="02020603050405020304" pitchFamily="18" charset="0"/>
              </a:rPr>
              <a:t>:</a:t>
            </a:r>
          </a:p>
          <a:p>
            <a:pPr lvl="1" algn="just" eaLnBrk="1" hangingPunct="1">
              <a:spcBef>
                <a:spcPts val="600"/>
              </a:spcBef>
              <a:spcAft>
                <a:spcPts val="600"/>
              </a:spcAft>
            </a:pPr>
            <a:r>
              <a:rPr lang="en-US" altLang="en-US" sz="2600" dirty="0" err="1" smtClean="0">
                <a:latin typeface="Times New Roman" panose="02020603050405020304" pitchFamily="18" charset="0"/>
                <a:cs typeface="Times New Roman" panose="02020603050405020304" pitchFamily="18" charset="0"/>
              </a:rPr>
              <a:t>Có</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thể</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thay</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đổi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nguyện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vọng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đăng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ký</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xét</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tuyển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sau</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khi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biết</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điểm</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và</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chỉ</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được</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thay</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đổi</a:t>
            </a:r>
            <a:r>
              <a:rPr lang="en-US" altLang="en-US" sz="2600" dirty="0" smtClean="0">
                <a:latin typeface="Times New Roman" panose="02020603050405020304" pitchFamily="18" charset="0"/>
                <a:cs typeface="Times New Roman" panose="02020603050405020304" pitchFamily="18" charset="0"/>
              </a:rPr>
              <a:t> </a:t>
            </a:r>
            <a:r>
              <a:rPr lang="en-US" altLang="en-US" sz="2600" b="1" dirty="0" smtClean="0">
                <a:latin typeface="Times New Roman" panose="02020603050405020304" pitchFamily="18" charset="0"/>
                <a:cs typeface="Times New Roman" panose="02020603050405020304" pitchFamily="18" charset="0"/>
              </a:rPr>
              <a:t>01 </a:t>
            </a:r>
            <a:r>
              <a:rPr lang="en-US" altLang="en-US" sz="2600" b="1" dirty="0" err="1" smtClean="0">
                <a:latin typeface="Times New Roman" panose="02020603050405020304" pitchFamily="18" charset="0"/>
                <a:cs typeface="Times New Roman" panose="02020603050405020304" pitchFamily="18" charset="0"/>
              </a:rPr>
              <a:t>lần</a:t>
            </a:r>
            <a:r>
              <a:rPr lang="en-US" altLang="en-US" sz="2600" b="1"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duy</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nhất</a:t>
            </a:r>
            <a:r>
              <a:rPr lang="en-US" altLang="en-US" sz="2600" dirty="0" smtClean="0">
                <a:latin typeface="Times New Roman" panose="02020603050405020304" pitchFamily="18" charset="0"/>
                <a:cs typeface="Times New Roman" panose="02020603050405020304" pitchFamily="18" charset="0"/>
              </a:rPr>
              <a:t>.</a:t>
            </a:r>
          </a:p>
          <a:p>
            <a:pPr lvl="1" algn="just" eaLnBrk="1" hangingPunct="1">
              <a:spcBef>
                <a:spcPts val="600"/>
              </a:spcBef>
              <a:spcAft>
                <a:spcPts val="600"/>
              </a:spcAft>
            </a:pPr>
            <a:r>
              <a:rPr lang="en-US" altLang="en-US" sz="2600" dirty="0" err="1" smtClean="0">
                <a:latin typeface="Times New Roman" panose="02020603050405020304" pitchFamily="18" charset="0"/>
                <a:cs typeface="Times New Roman" panose="02020603050405020304" pitchFamily="18" charset="0"/>
              </a:rPr>
              <a:t>Thay</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đổi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nguyện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vọng</a:t>
            </a:r>
            <a:r>
              <a:rPr lang="en-US" altLang="en-US" sz="2600" dirty="0" smtClean="0">
                <a:latin typeface="Times New Roman" panose="02020603050405020304" pitchFamily="18" charset="0"/>
                <a:cs typeface="Times New Roman" panose="02020603050405020304" pitchFamily="18" charset="0"/>
              </a:rPr>
              <a:t> ĐKXT </a:t>
            </a:r>
            <a:r>
              <a:rPr lang="en-US" altLang="en-US" sz="2600" dirty="0" err="1" smtClean="0">
                <a:latin typeface="Times New Roman" panose="02020603050405020304" pitchFamily="18" charset="0"/>
                <a:cs typeface="Times New Roman" panose="02020603050405020304" pitchFamily="18" charset="0"/>
              </a:rPr>
              <a:t>theo</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các</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phương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thức</a:t>
            </a:r>
            <a:r>
              <a:rPr lang="en-US" altLang="en-US" sz="2600" dirty="0" smtClean="0">
                <a:latin typeface="Times New Roman" panose="02020603050405020304" pitchFamily="18" charset="0"/>
                <a:cs typeface="Times New Roman" panose="02020603050405020304" pitchFamily="18" charset="0"/>
              </a:rPr>
              <a:t>:</a:t>
            </a:r>
          </a:p>
          <a:p>
            <a:pPr lvl="2" algn="just">
              <a:spcBef>
                <a:spcPts val="600"/>
              </a:spcBef>
              <a:spcAft>
                <a:spcPts val="600"/>
              </a:spcAft>
            </a:pPr>
            <a:r>
              <a:rPr lang="en-US" altLang="en-US" sz="2600" dirty="0" err="1" smtClean="0">
                <a:latin typeface="Times New Roman" panose="02020603050405020304" pitchFamily="18" charset="0"/>
                <a:cs typeface="Times New Roman" panose="02020603050405020304" pitchFamily="18" charset="0"/>
              </a:rPr>
              <a:t>Trực</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tuyến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nếu</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số</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nguyện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vọng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không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tăng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hơn</a:t>
            </a:r>
            <a:r>
              <a:rPr lang="en-US" altLang="en-US" sz="2600" dirty="0" smtClean="0">
                <a:latin typeface="Times New Roman" panose="02020603050405020304" pitchFamily="18" charset="0"/>
                <a:cs typeface="Times New Roman" panose="02020603050405020304" pitchFamily="18" charset="0"/>
              </a:rPr>
              <a:t> so </a:t>
            </a:r>
            <a:r>
              <a:rPr lang="en-US" altLang="en-US" sz="2600" dirty="0" err="1" smtClean="0">
                <a:latin typeface="Times New Roman" panose="02020603050405020304" pitchFamily="18" charset="0"/>
                <a:cs typeface="Times New Roman" panose="02020603050405020304" pitchFamily="18" charset="0"/>
              </a:rPr>
              <a:t>với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khi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đăng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kí</a:t>
            </a:r>
            <a:r>
              <a:rPr lang="en-US" altLang="en-US" sz="2600" dirty="0" smtClean="0">
                <a:latin typeface="Times New Roman" panose="02020603050405020304" pitchFamily="18" charset="0"/>
                <a:cs typeface="Times New Roman" panose="02020603050405020304" pitchFamily="18" charset="0"/>
              </a:rPr>
              <a:t> ban </a:t>
            </a:r>
            <a:r>
              <a:rPr lang="en-US" altLang="en-US" sz="2600" dirty="0" err="1" smtClean="0">
                <a:latin typeface="Times New Roman" panose="02020603050405020304" pitchFamily="18" charset="0"/>
                <a:cs typeface="Times New Roman" panose="02020603050405020304" pitchFamily="18" charset="0"/>
              </a:rPr>
              <a:t>đầu</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thời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gian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điều</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chỉnh</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Dự</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kiến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từ</a:t>
            </a:r>
            <a:r>
              <a:rPr lang="en-US" altLang="en-US" sz="2600" dirty="0" smtClean="0">
                <a:latin typeface="Times New Roman" panose="02020603050405020304" pitchFamily="18" charset="0"/>
                <a:cs typeface="Times New Roman" panose="02020603050405020304" pitchFamily="18" charset="0"/>
              </a:rPr>
              <a:t> 22/7 </a:t>
            </a:r>
            <a:r>
              <a:rPr lang="en-US" altLang="en-US" sz="2600" dirty="0" err="1" smtClean="0">
                <a:latin typeface="Times New Roman" panose="02020603050405020304" pitchFamily="18" charset="0"/>
                <a:cs typeface="Times New Roman" panose="02020603050405020304" pitchFamily="18" charset="0"/>
              </a:rPr>
              <a:t>đến</a:t>
            </a:r>
            <a:r>
              <a:rPr lang="en-US" altLang="en-US" sz="2600" dirty="0" smtClean="0">
                <a:latin typeface="Times New Roman" panose="02020603050405020304" pitchFamily="18" charset="0"/>
                <a:cs typeface="Times New Roman" panose="02020603050405020304" pitchFamily="18" charset="0"/>
              </a:rPr>
              <a:t> 17 </a:t>
            </a:r>
            <a:r>
              <a:rPr lang="en-US" altLang="en-US" sz="2600" dirty="0" err="1" smtClean="0">
                <a:latin typeface="Times New Roman" panose="02020603050405020304" pitchFamily="18" charset="0"/>
                <a:cs typeface="Times New Roman" panose="02020603050405020304" pitchFamily="18" charset="0"/>
              </a:rPr>
              <a:t>giờ</a:t>
            </a:r>
            <a:r>
              <a:rPr lang="en-US" altLang="en-US" sz="2600" dirty="0" smtClean="0">
                <a:latin typeface="Times New Roman" panose="02020603050405020304" pitchFamily="18" charset="0"/>
                <a:cs typeface="Times New Roman" panose="02020603050405020304" pitchFamily="18" charset="0"/>
              </a:rPr>
              <a:t> 00 </a:t>
            </a:r>
            <a:r>
              <a:rPr lang="en-US" altLang="en-US" sz="2600" dirty="0" err="1" smtClean="0">
                <a:latin typeface="Times New Roman" panose="02020603050405020304" pitchFamily="18" charset="0"/>
                <a:cs typeface="Times New Roman" panose="02020603050405020304" pitchFamily="18" charset="0"/>
              </a:rPr>
              <a:t>ngày</a:t>
            </a:r>
            <a:r>
              <a:rPr lang="en-US" altLang="en-US" sz="2600" dirty="0" smtClean="0">
                <a:latin typeface="Times New Roman" panose="02020603050405020304" pitchFamily="18" charset="0"/>
                <a:cs typeface="Times New Roman" panose="02020603050405020304" pitchFamily="18" charset="0"/>
              </a:rPr>
              <a:t> 29/7.</a:t>
            </a:r>
          </a:p>
          <a:p>
            <a:pPr lvl="2" algn="just">
              <a:spcBef>
                <a:spcPts val="600"/>
              </a:spcBef>
              <a:spcAft>
                <a:spcPts val="600"/>
              </a:spcAft>
            </a:pPr>
            <a:r>
              <a:rPr lang="vi-VN" altLang="en-US" sz="2600" dirty="0" smtClean="0">
                <a:latin typeface="Times New Roman" panose="02020603050405020304" pitchFamily="18" charset="0"/>
                <a:cs typeface="Times New Roman" panose="02020603050405020304" pitchFamily="18" charset="0"/>
              </a:rPr>
              <a:t>Những thí sinh muốn điều chỉnh nguyện vọng đăng ký xét tuyển ĐH, CĐ </a:t>
            </a:r>
            <a:r>
              <a:rPr lang="en-US" altLang="en-US" sz="2600" dirty="0" err="1" smtClean="0">
                <a:latin typeface="Times New Roman" panose="02020603050405020304" pitchFamily="18" charset="0"/>
                <a:cs typeface="Times New Roman" panose="02020603050405020304" pitchFamily="18" charset="0"/>
              </a:rPr>
              <a:t>trực</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tuyến</a:t>
            </a:r>
            <a:r>
              <a:rPr lang="en-US" altLang="en-US" sz="2600" dirty="0" smtClean="0">
                <a:latin typeface="Times New Roman" panose="02020603050405020304" pitchFamily="18" charset="0"/>
                <a:cs typeface="Times New Roman" panose="02020603050405020304" pitchFamily="18" charset="0"/>
              </a:rPr>
              <a:t> </a:t>
            </a:r>
            <a:r>
              <a:rPr lang="vi-VN" altLang="en-US" sz="2600" dirty="0" smtClean="0">
                <a:latin typeface="Times New Roman" panose="02020603050405020304" pitchFamily="18" charset="0"/>
                <a:cs typeface="Times New Roman" panose="02020603050405020304" pitchFamily="18" charset="0"/>
              </a:rPr>
              <a:t>thì phải đăng ký số điện thoại, email của mình khi ĐKDT</a:t>
            </a:r>
            <a:r>
              <a:rPr lang="en-US" altLang="en-US" sz="2600" dirty="0" smtClean="0">
                <a:latin typeface="Times New Roman" panose="02020603050405020304" pitchFamily="18" charset="0"/>
                <a:cs typeface="Times New Roman" panose="02020603050405020304" pitchFamily="18" charset="0"/>
              </a:rPr>
              <a:t>.</a:t>
            </a:r>
            <a:r>
              <a:rPr lang="vi-VN" altLang="en-US" sz="2600" dirty="0" smtClean="0">
                <a:latin typeface="Times New Roman" panose="02020603050405020304" pitchFamily="18" charset="0"/>
                <a:cs typeface="Times New Roman" panose="02020603050405020304" pitchFamily="18" charset="0"/>
              </a:rPr>
              <a:t> </a:t>
            </a:r>
            <a:endParaRPr lang="en-US" altLang="en-US" sz="2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4716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533400"/>
            <a:ext cx="8991600" cy="563563"/>
          </a:xfrm>
        </p:spPr>
        <p:txBody>
          <a:bodyPr/>
          <a:lstStyle/>
          <a:p>
            <a:pPr eaLnBrk="1" hangingPunct="1"/>
            <a:r>
              <a:rPr lang="en-US" altLang="en-US" dirty="0" err="1">
                <a:latin typeface="Times New Roman" panose="02020603050405020304" pitchFamily="18" charset="0"/>
                <a:cs typeface="Times New Roman" panose="02020603050405020304" pitchFamily="18" charset="0"/>
              </a:rPr>
              <a:t>Hướng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dẫn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điều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chỉnh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nguyện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vọng</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5" name="Content Placeholder 2"/>
          <p:cNvSpPr>
            <a:spLocks noGrp="1"/>
          </p:cNvSpPr>
          <p:nvPr>
            <p:ph idx="4294967295"/>
          </p:nvPr>
        </p:nvSpPr>
        <p:spPr>
          <a:xfrm>
            <a:off x="304800" y="1447800"/>
            <a:ext cx="8382000" cy="5257800"/>
          </a:xfrm>
        </p:spPr>
        <p:txBody>
          <a:bodyPr/>
          <a:lstStyle/>
          <a:p>
            <a:pPr eaLnBrk="1" hangingPunct="1">
              <a:spcBef>
                <a:spcPts val="600"/>
              </a:spcBef>
              <a:spcAft>
                <a:spcPts val="600"/>
              </a:spcAft>
            </a:pPr>
            <a:r>
              <a:rPr lang="en-US" altLang="en-US" sz="2800" smtClean="0">
                <a:latin typeface="Times New Roman" panose="02020603050405020304" pitchFamily="18" charset="0"/>
                <a:cs typeface="Times New Roman" panose="02020603050405020304" pitchFamily="18" charset="0"/>
              </a:rPr>
              <a:t>Thí sinh (tiếp):</a:t>
            </a:r>
          </a:p>
          <a:p>
            <a:pPr lvl="1" algn="just" eaLnBrk="1" hangingPunct="1"/>
            <a:r>
              <a:rPr lang="en-US" altLang="en-US" sz="2600" smtClean="0">
                <a:latin typeface="Times New Roman" panose="02020603050405020304" pitchFamily="18" charset="0"/>
                <a:cs typeface="Times New Roman" panose="02020603050405020304" pitchFamily="18" charset="0"/>
              </a:rPr>
              <a:t>Điền chính xác thông tin vào Phiếu điều chỉnh NV ĐKXT.</a:t>
            </a:r>
          </a:p>
          <a:p>
            <a:pPr lvl="1" algn="just" eaLnBrk="1" hangingPunct="1"/>
            <a:r>
              <a:rPr lang="en-US" altLang="en-US" sz="2600" smtClean="0">
                <a:latin typeface="Times New Roman" panose="02020603050405020304" pitchFamily="18" charset="0"/>
                <a:cs typeface="Times New Roman" panose="02020603050405020304" pitchFamily="18" charset="0"/>
              </a:rPr>
              <a:t>Nôp Phiếu điều chỉnh nguyện vọng ĐKXT tại điểm thu nhận hồ sơ, Dự kiến từ 22/7 đến 17 giờ 00 ngày 31/7. Thí sinh</a:t>
            </a:r>
          </a:p>
          <a:p>
            <a:pPr lvl="1" algn="just">
              <a:spcBef>
                <a:spcPts val="600"/>
              </a:spcBef>
              <a:spcAft>
                <a:spcPts val="600"/>
              </a:spcAft>
            </a:pPr>
            <a:r>
              <a:rPr lang="en-US" altLang="en-US" sz="2600" smtClean="0">
                <a:latin typeface="Times New Roman" panose="02020603050405020304" pitchFamily="18" charset="0"/>
                <a:cs typeface="Times New Roman" panose="02020603050405020304" pitchFamily="18" charset="0"/>
              </a:rPr>
              <a:t>Thí sinh kiểm tra kết quả điều chỉnh nguyện vọng ĐKXT và đề nghị điều chỉnh sai sót nếu có (chỉ áp dụng đối với thí sinh điều chỉnh nguyện vọng ĐKXT bằng phiếu), Dự kiến trước 17 giờ 00 ngày 02/8.</a:t>
            </a:r>
          </a:p>
          <a:p>
            <a:pPr lvl="2">
              <a:lnSpc>
                <a:spcPct val="80000"/>
              </a:lnSpc>
            </a:pPr>
            <a:endParaRPr lang="en-US" altLang="en-US" sz="1100" smtClean="0"/>
          </a:p>
        </p:txBody>
      </p:sp>
    </p:spTree>
    <p:extLst>
      <p:ext uri="{BB962C8B-B14F-4D97-AF65-F5344CB8AC3E}">
        <p14:creationId xmlns:p14="http://schemas.microsoft.com/office/powerpoint/2010/main" val="2988192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533400"/>
            <a:ext cx="8991600" cy="563563"/>
          </a:xfrm>
        </p:spPr>
        <p:txBody>
          <a:bodyPr/>
          <a:lstStyle/>
          <a:p>
            <a:pPr eaLnBrk="1" hangingPunct="1"/>
            <a:r>
              <a:rPr lang="en-US" altLang="en-US" dirty="0" err="1">
                <a:latin typeface="Times New Roman" panose="02020603050405020304" pitchFamily="18" charset="0"/>
                <a:cs typeface="Times New Roman" panose="02020603050405020304" pitchFamily="18" charset="0"/>
              </a:rPr>
              <a:t>Hướng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dẫn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điều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chỉnh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nguyện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vọng</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4" name="Content Placeholder 2"/>
          <p:cNvSpPr>
            <a:spLocks noGrp="1"/>
          </p:cNvSpPr>
          <p:nvPr>
            <p:ph idx="4294967295"/>
          </p:nvPr>
        </p:nvSpPr>
        <p:spPr>
          <a:xfrm>
            <a:off x="228600" y="1295400"/>
            <a:ext cx="8763000" cy="5334000"/>
          </a:xfrm>
        </p:spPr>
        <p:txBody>
          <a:bodyPr/>
          <a:lstStyle/>
          <a:p>
            <a:pPr eaLnBrk="1" hangingPunct="1">
              <a:lnSpc>
                <a:spcPct val="80000"/>
              </a:lnSpc>
            </a:pPr>
            <a:r>
              <a:rPr lang="en-US" altLang="en-US" sz="2900" dirty="0" err="1" smtClean="0">
                <a:latin typeface="Times New Roman" panose="02020603050405020304" pitchFamily="18" charset="0"/>
                <a:cs typeface="Times New Roman" panose="02020603050405020304" pitchFamily="18" charset="0"/>
              </a:rPr>
              <a:t>Thí</a:t>
            </a:r>
            <a:r>
              <a:rPr lang="en-US" altLang="en-US" sz="2900" dirty="0" smtClean="0">
                <a:latin typeface="Times New Roman" panose="02020603050405020304" pitchFamily="18" charset="0"/>
                <a:cs typeface="Times New Roman" panose="02020603050405020304" pitchFamily="18" charset="0"/>
              </a:rPr>
              <a:t> </a:t>
            </a:r>
            <a:r>
              <a:rPr lang="en-US" altLang="en-US" sz="2900" dirty="0" err="1" smtClean="0">
                <a:latin typeface="Times New Roman" panose="02020603050405020304" pitchFamily="18" charset="0"/>
                <a:cs typeface="Times New Roman" panose="02020603050405020304" pitchFamily="18" charset="0"/>
              </a:rPr>
              <a:t>sinh</a:t>
            </a:r>
            <a:r>
              <a:rPr lang="en-US" altLang="en-US" sz="2900" dirty="0" smtClean="0">
                <a:latin typeface="Times New Roman" panose="02020603050405020304" pitchFamily="18" charset="0"/>
                <a:cs typeface="Times New Roman" panose="02020603050405020304" pitchFamily="18" charset="0"/>
              </a:rPr>
              <a:t> </a:t>
            </a:r>
            <a:r>
              <a:rPr lang="en-US" altLang="en-US" sz="2900" dirty="0" err="1" smtClean="0">
                <a:latin typeface="Times New Roman" panose="02020603050405020304" pitchFamily="18" charset="0"/>
                <a:cs typeface="Times New Roman" panose="02020603050405020304" pitchFamily="18" charset="0"/>
              </a:rPr>
              <a:t>điều</a:t>
            </a:r>
            <a:r>
              <a:rPr lang="en-US" altLang="en-US" sz="2900" dirty="0" smtClean="0">
                <a:latin typeface="Times New Roman" panose="02020603050405020304" pitchFamily="18" charset="0"/>
                <a:cs typeface="Times New Roman" panose="02020603050405020304" pitchFamily="18" charset="0"/>
              </a:rPr>
              <a:t> </a:t>
            </a:r>
            <a:r>
              <a:rPr lang="en-US" altLang="en-US" sz="2900" dirty="0" err="1" smtClean="0">
                <a:latin typeface="Times New Roman" panose="02020603050405020304" pitchFamily="18" charset="0"/>
                <a:cs typeface="Times New Roman" panose="02020603050405020304" pitchFamily="18" charset="0"/>
              </a:rPr>
              <a:t>chỉnh</a:t>
            </a:r>
            <a:r>
              <a:rPr lang="en-US" altLang="en-US" sz="2900" dirty="0" smtClean="0">
                <a:latin typeface="Times New Roman" panose="02020603050405020304" pitchFamily="18" charset="0"/>
                <a:cs typeface="Times New Roman" panose="02020603050405020304" pitchFamily="18" charset="0"/>
              </a:rPr>
              <a:t> </a:t>
            </a:r>
            <a:r>
              <a:rPr lang="en-US" altLang="en-US" sz="2900" dirty="0" err="1" smtClean="0">
                <a:latin typeface="Times New Roman" panose="02020603050405020304" pitchFamily="18" charset="0"/>
                <a:cs typeface="Times New Roman" panose="02020603050405020304" pitchFamily="18" charset="0"/>
              </a:rPr>
              <a:t>trực</a:t>
            </a:r>
            <a:r>
              <a:rPr lang="en-US" altLang="en-US" sz="2900" dirty="0" smtClean="0">
                <a:latin typeface="Times New Roman" panose="02020603050405020304" pitchFamily="18" charset="0"/>
                <a:cs typeface="Times New Roman" panose="02020603050405020304" pitchFamily="18" charset="0"/>
              </a:rPr>
              <a:t> </a:t>
            </a:r>
            <a:r>
              <a:rPr lang="en-US" altLang="en-US" sz="2900" dirty="0" err="1" smtClean="0">
                <a:latin typeface="Times New Roman" panose="02020603050405020304" pitchFamily="18" charset="0"/>
                <a:cs typeface="Times New Roman" panose="02020603050405020304" pitchFamily="18" charset="0"/>
              </a:rPr>
              <a:t>tuyến</a:t>
            </a:r>
            <a:r>
              <a:rPr lang="en-US" altLang="en-US" sz="2900" dirty="0" smtClean="0">
                <a:latin typeface="Times New Roman" panose="02020603050405020304" pitchFamily="18" charset="0"/>
                <a:cs typeface="Times New Roman" panose="02020603050405020304" pitchFamily="18" charset="0"/>
              </a:rPr>
              <a:t>:</a:t>
            </a:r>
          </a:p>
          <a:p>
            <a:pPr lvl="1" algn="ctr" eaLnBrk="1" hangingPunct="1">
              <a:spcBef>
                <a:spcPct val="0"/>
              </a:spcBef>
            </a:pPr>
            <a:r>
              <a:rPr lang="en-US" altLang="en-US" sz="3300" dirty="0" err="1" smtClean="0">
                <a:latin typeface="Times New Roman" panose="02020603050405020304" pitchFamily="18" charset="0"/>
                <a:cs typeface="Times New Roman" panose="02020603050405020304" pitchFamily="18" charset="0"/>
              </a:rPr>
              <a:t>Tự</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thực</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hiện</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việc</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điều</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chỉnh</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phải</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kiểm</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tra</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kỹ</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thông</a:t>
            </a:r>
            <a:r>
              <a:rPr lang="en-US" altLang="en-US" sz="3300" dirty="0" smtClean="0">
                <a:latin typeface="Times New Roman" panose="02020603050405020304" pitchFamily="18" charset="0"/>
                <a:cs typeface="Times New Roman" panose="02020603050405020304" pitchFamily="18" charset="0"/>
              </a:rPr>
              <a:t> tin </a:t>
            </a:r>
            <a:r>
              <a:rPr lang="en-US" altLang="en-US" sz="3300" dirty="0" err="1" smtClean="0">
                <a:latin typeface="Times New Roman" panose="02020603050405020304" pitchFamily="18" charset="0"/>
                <a:cs typeface="Times New Roman" panose="02020603050405020304" pitchFamily="18" charset="0"/>
              </a:rPr>
              <a:t>trước</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khi</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gửi</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đi</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làm</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hết</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quy</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trình</a:t>
            </a:r>
            <a:r>
              <a:rPr lang="en-US" altLang="en-US" sz="3300" dirty="0" smtClean="0">
                <a:latin typeface="Times New Roman" panose="02020603050405020304" pitchFamily="18" charset="0"/>
                <a:cs typeface="Times New Roman" panose="02020603050405020304" pitchFamily="18" charset="0"/>
              </a:rPr>
              <a:t>. </a:t>
            </a:r>
            <a:r>
              <a:rPr lang="en-US" altLang="en-US" sz="3300" b="1" dirty="0" err="1" smtClean="0">
                <a:solidFill>
                  <a:srgbClr val="FF0000"/>
                </a:solidFill>
                <a:latin typeface="Times New Roman" panose="02020603050405020304" pitchFamily="18" charset="0"/>
                <a:cs typeface="Times New Roman" panose="02020603050405020304" pitchFamily="18" charset="0"/>
              </a:rPr>
              <a:t>Vì</a:t>
            </a:r>
            <a:r>
              <a:rPr lang="en-US" altLang="en-US" sz="3300" b="1" dirty="0" smtClean="0">
                <a:solidFill>
                  <a:srgbClr val="FF0000"/>
                </a:solidFill>
                <a:latin typeface="Times New Roman" panose="02020603050405020304" pitchFamily="18" charset="0"/>
                <a:cs typeface="Times New Roman" panose="02020603050405020304" pitchFamily="18" charset="0"/>
              </a:rPr>
              <a:t> </a:t>
            </a:r>
            <a:r>
              <a:rPr lang="en-US" altLang="en-US" sz="3300" b="1" dirty="0" err="1" smtClean="0">
                <a:solidFill>
                  <a:srgbClr val="FF0000"/>
                </a:solidFill>
                <a:latin typeface="Times New Roman" panose="02020603050405020304" pitchFamily="18" charset="0"/>
                <a:cs typeface="Times New Roman" panose="02020603050405020304" pitchFamily="18" charset="0"/>
              </a:rPr>
              <a:t>chỉ</a:t>
            </a:r>
            <a:r>
              <a:rPr lang="en-US" altLang="en-US" sz="3300" b="1" dirty="0" smtClean="0">
                <a:solidFill>
                  <a:srgbClr val="FF0000"/>
                </a:solidFill>
                <a:latin typeface="Times New Roman" panose="02020603050405020304" pitchFamily="18" charset="0"/>
                <a:cs typeface="Times New Roman" panose="02020603050405020304" pitchFamily="18" charset="0"/>
              </a:rPr>
              <a:t> </a:t>
            </a:r>
            <a:r>
              <a:rPr lang="en-US" altLang="en-US" sz="3300" b="1" dirty="0" err="1" smtClean="0">
                <a:solidFill>
                  <a:srgbClr val="FF0000"/>
                </a:solidFill>
                <a:latin typeface="Times New Roman" panose="02020603050405020304" pitchFamily="18" charset="0"/>
                <a:cs typeface="Times New Roman" panose="02020603050405020304" pitchFamily="18" charset="0"/>
              </a:rPr>
              <a:t>điều</a:t>
            </a:r>
            <a:r>
              <a:rPr lang="en-US" altLang="en-US" sz="3300" b="1" dirty="0" smtClean="0">
                <a:solidFill>
                  <a:srgbClr val="FF0000"/>
                </a:solidFill>
                <a:latin typeface="Times New Roman" panose="02020603050405020304" pitchFamily="18" charset="0"/>
                <a:cs typeface="Times New Roman" panose="02020603050405020304" pitchFamily="18" charset="0"/>
              </a:rPr>
              <a:t> </a:t>
            </a:r>
            <a:r>
              <a:rPr lang="en-US" altLang="en-US" sz="3300" b="1" dirty="0" err="1" smtClean="0">
                <a:solidFill>
                  <a:srgbClr val="FF0000"/>
                </a:solidFill>
                <a:latin typeface="Times New Roman" panose="02020603050405020304" pitchFamily="18" charset="0"/>
                <a:cs typeface="Times New Roman" panose="02020603050405020304" pitchFamily="18" charset="0"/>
              </a:rPr>
              <a:t>chỉnh</a:t>
            </a:r>
            <a:r>
              <a:rPr lang="en-US" altLang="en-US" sz="3300" b="1" dirty="0" smtClean="0">
                <a:solidFill>
                  <a:srgbClr val="FF0000"/>
                </a:solidFill>
                <a:latin typeface="Times New Roman" panose="02020603050405020304" pitchFamily="18" charset="0"/>
                <a:cs typeface="Times New Roman" panose="02020603050405020304" pitchFamily="18" charset="0"/>
              </a:rPr>
              <a:t> </a:t>
            </a:r>
            <a:r>
              <a:rPr lang="en-US" altLang="en-US" sz="3300" b="1" dirty="0" err="1" smtClean="0">
                <a:solidFill>
                  <a:srgbClr val="FF0000"/>
                </a:solidFill>
                <a:latin typeface="Times New Roman" panose="02020603050405020304" pitchFamily="18" charset="0"/>
                <a:cs typeface="Times New Roman" panose="02020603050405020304" pitchFamily="18" charset="0"/>
              </a:rPr>
              <a:t>được</a:t>
            </a:r>
            <a:r>
              <a:rPr lang="en-US" altLang="en-US" sz="3300" b="1" dirty="0" smtClean="0">
                <a:solidFill>
                  <a:srgbClr val="FF0000"/>
                </a:solidFill>
                <a:latin typeface="Times New Roman" panose="02020603050405020304" pitchFamily="18" charset="0"/>
                <a:cs typeface="Times New Roman" panose="02020603050405020304" pitchFamily="18" charset="0"/>
              </a:rPr>
              <a:t> 1 </a:t>
            </a:r>
            <a:r>
              <a:rPr lang="en-US" altLang="en-US" sz="3300" b="1" dirty="0" err="1" smtClean="0">
                <a:solidFill>
                  <a:srgbClr val="FF0000"/>
                </a:solidFill>
                <a:latin typeface="Times New Roman" panose="02020603050405020304" pitchFamily="18" charset="0"/>
                <a:cs typeface="Times New Roman" panose="02020603050405020304" pitchFamily="18" charset="0"/>
              </a:rPr>
              <a:t>lần</a:t>
            </a:r>
            <a:r>
              <a:rPr lang="en-US" altLang="en-US" sz="3300" b="1" dirty="0" smtClean="0">
                <a:solidFill>
                  <a:srgbClr val="FF0000"/>
                </a:solidFill>
                <a:latin typeface="Times New Roman" panose="02020603050405020304" pitchFamily="18" charset="0"/>
                <a:cs typeface="Times New Roman" panose="02020603050405020304" pitchFamily="18" charset="0"/>
              </a:rPr>
              <a:t> </a:t>
            </a:r>
            <a:r>
              <a:rPr lang="en-US" altLang="en-US" sz="3300" b="1" dirty="0" err="1" smtClean="0">
                <a:solidFill>
                  <a:srgbClr val="FF0000"/>
                </a:solidFill>
                <a:latin typeface="Times New Roman" panose="02020603050405020304" pitchFamily="18" charset="0"/>
                <a:cs typeface="Times New Roman" panose="02020603050405020304" pitchFamily="18" charset="0"/>
              </a:rPr>
              <a:t>duy</a:t>
            </a:r>
            <a:r>
              <a:rPr lang="en-US" altLang="en-US" sz="3300" b="1" dirty="0" smtClean="0">
                <a:solidFill>
                  <a:srgbClr val="FF0000"/>
                </a:solidFill>
                <a:latin typeface="Times New Roman" panose="02020603050405020304" pitchFamily="18" charset="0"/>
                <a:cs typeface="Times New Roman" panose="02020603050405020304" pitchFamily="18" charset="0"/>
              </a:rPr>
              <a:t> </a:t>
            </a:r>
            <a:r>
              <a:rPr lang="en-US" altLang="en-US" sz="3300" b="1" dirty="0" err="1" smtClean="0">
                <a:solidFill>
                  <a:srgbClr val="FF0000"/>
                </a:solidFill>
                <a:latin typeface="Times New Roman" panose="02020603050405020304" pitchFamily="18" charset="0"/>
                <a:cs typeface="Times New Roman" panose="02020603050405020304" pitchFamily="18" charset="0"/>
              </a:rPr>
              <a:t>nhất</a:t>
            </a:r>
            <a:endParaRPr lang="en-US" altLang="en-US" sz="3300" b="1" dirty="0" smtClean="0">
              <a:solidFill>
                <a:srgbClr val="FF0000"/>
              </a:solidFill>
              <a:latin typeface="Times New Roman" panose="02020603050405020304" pitchFamily="18" charset="0"/>
              <a:cs typeface="Times New Roman" panose="02020603050405020304" pitchFamily="18" charset="0"/>
            </a:endParaRPr>
          </a:p>
          <a:p>
            <a:pPr lvl="1" algn="just" eaLnBrk="1" hangingPunct="1">
              <a:spcBef>
                <a:spcPct val="0"/>
              </a:spcBef>
            </a:pPr>
            <a:endParaRPr lang="en-US" altLang="en-US" sz="3300" dirty="0" smtClean="0">
              <a:latin typeface="Times New Roman" panose="02020603050405020304" pitchFamily="18" charset="0"/>
              <a:cs typeface="Times New Roman" panose="02020603050405020304" pitchFamily="18" charset="0"/>
            </a:endParaRPr>
          </a:p>
          <a:p>
            <a:pPr lvl="1" algn="just" eaLnBrk="1" hangingPunct="1">
              <a:spcBef>
                <a:spcPct val="0"/>
              </a:spcBef>
            </a:pPr>
            <a:r>
              <a:rPr lang="en-US" altLang="en-US" sz="3300" dirty="0" err="1" smtClean="0">
                <a:latin typeface="Times New Roman" panose="02020603050405020304" pitchFamily="18" charset="0"/>
                <a:cs typeface="Times New Roman" panose="02020603050405020304" pitchFamily="18" charset="0"/>
              </a:rPr>
              <a:t>Sau</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khi</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gửi</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điều</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chỉnh</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thành</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công</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thoát</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ra</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đăng</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nhập</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lại</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hệ</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thống</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kiểm</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tra</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thông</a:t>
            </a:r>
            <a:r>
              <a:rPr lang="en-US" altLang="en-US" sz="3300" dirty="0" smtClean="0">
                <a:latin typeface="Times New Roman" panose="02020603050405020304" pitchFamily="18" charset="0"/>
                <a:cs typeface="Times New Roman" panose="02020603050405020304" pitchFamily="18" charset="0"/>
              </a:rPr>
              <a:t> tin </a:t>
            </a:r>
            <a:r>
              <a:rPr lang="en-US" altLang="en-US" sz="3300" dirty="0" err="1" smtClean="0">
                <a:latin typeface="Times New Roman" panose="02020603050405020304" pitchFamily="18" charset="0"/>
                <a:cs typeface="Times New Roman" panose="02020603050405020304" pitchFamily="18" charset="0"/>
              </a:rPr>
              <a:t>đã</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điều</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chỉnh</a:t>
            </a:r>
            <a:r>
              <a:rPr lang="en-US" altLang="en-US" sz="3300" dirty="0" smtClean="0">
                <a:latin typeface="Times New Roman" panose="02020603050405020304" pitchFamily="18" charset="0"/>
                <a:cs typeface="Times New Roman" panose="02020603050405020304" pitchFamily="18" charset="0"/>
              </a:rPr>
              <a:t>.</a:t>
            </a:r>
          </a:p>
          <a:p>
            <a:pPr lvl="1" algn="just" eaLnBrk="1" hangingPunct="1">
              <a:spcBef>
                <a:spcPct val="0"/>
              </a:spcBef>
            </a:pPr>
            <a:endParaRPr lang="en-US" altLang="en-US" sz="3300" dirty="0" smtClean="0">
              <a:latin typeface="Times New Roman" panose="02020603050405020304" pitchFamily="18" charset="0"/>
              <a:cs typeface="Times New Roman" panose="02020603050405020304" pitchFamily="18" charset="0"/>
            </a:endParaRPr>
          </a:p>
          <a:p>
            <a:pPr lvl="1" algn="just" eaLnBrk="1" hangingPunct="1">
              <a:spcBef>
                <a:spcPct val="0"/>
              </a:spcBef>
            </a:pPr>
            <a:r>
              <a:rPr lang="en-US" altLang="en-US" sz="3300" dirty="0" err="1" smtClean="0">
                <a:latin typeface="Times New Roman" panose="02020603050405020304" pitchFamily="18" charset="0"/>
                <a:cs typeface="Times New Roman" panose="02020603050405020304" pitchFamily="18" charset="0"/>
              </a:rPr>
              <a:t>Sử</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dụng</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số</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điện</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thoại</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đã</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đăng</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ký</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và</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mã</a:t>
            </a:r>
            <a:r>
              <a:rPr lang="en-US" altLang="en-US" sz="3300" dirty="0" smtClean="0">
                <a:latin typeface="Times New Roman" panose="02020603050405020304" pitchFamily="18" charset="0"/>
                <a:cs typeface="Times New Roman" panose="02020603050405020304" pitchFamily="18" charset="0"/>
              </a:rPr>
              <a:t> OTP </a:t>
            </a:r>
            <a:r>
              <a:rPr lang="en-US" altLang="en-US" sz="3300" dirty="0" err="1" smtClean="0">
                <a:latin typeface="Times New Roman" panose="02020603050405020304" pitchFamily="18" charset="0"/>
                <a:cs typeface="Times New Roman" panose="02020603050405020304" pitchFamily="18" charset="0"/>
              </a:rPr>
              <a:t>được</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cung</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cấp</a:t>
            </a:r>
            <a:r>
              <a:rPr lang="en-US" altLang="en-US" sz="3300" dirty="0" smtClean="0">
                <a:latin typeface="Times New Roman" panose="02020603050405020304" pitchFamily="18" charset="0"/>
                <a:cs typeface="Times New Roman" panose="02020603050405020304" pitchFamily="18" charset="0"/>
              </a:rPr>
              <a:t>.</a:t>
            </a:r>
          </a:p>
          <a:p>
            <a:pPr lvl="1" algn="just" eaLnBrk="1" hangingPunct="1">
              <a:spcBef>
                <a:spcPct val="0"/>
              </a:spcBef>
            </a:pPr>
            <a:endParaRPr lang="en-US" altLang="en-US" sz="3300" dirty="0" smtClean="0">
              <a:latin typeface="Times New Roman" panose="02020603050405020304" pitchFamily="18" charset="0"/>
              <a:cs typeface="Times New Roman" panose="02020603050405020304" pitchFamily="18" charset="0"/>
            </a:endParaRPr>
          </a:p>
          <a:p>
            <a:pPr lvl="1" algn="just" eaLnBrk="1" hangingPunct="1">
              <a:spcBef>
                <a:spcPct val="0"/>
              </a:spcBef>
            </a:pPr>
            <a:r>
              <a:rPr lang="en-US" altLang="en-US" sz="3300" dirty="0" err="1" smtClean="0">
                <a:latin typeface="Times New Roman" panose="02020603050405020304" pitchFamily="18" charset="0"/>
                <a:cs typeface="Times New Roman" panose="02020603050405020304" pitchFamily="18" charset="0"/>
              </a:rPr>
              <a:t>Bảo</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quản</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tài</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khoản</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mật</a:t>
            </a:r>
            <a:r>
              <a:rPr lang="en-US" altLang="en-US" sz="3300" dirty="0" smtClean="0">
                <a:latin typeface="Times New Roman" panose="02020603050405020304" pitchFamily="18" charset="0"/>
                <a:cs typeface="Times New Roman" panose="02020603050405020304" pitchFamily="18" charset="0"/>
              </a:rPr>
              <a:t> </a:t>
            </a:r>
            <a:r>
              <a:rPr lang="en-US" altLang="en-US" sz="3300" dirty="0" err="1" smtClean="0">
                <a:latin typeface="Times New Roman" panose="02020603050405020304" pitchFamily="18" charset="0"/>
                <a:cs typeface="Times New Roman" panose="02020603050405020304" pitchFamily="18" charset="0"/>
              </a:rPr>
              <a:t>khẩu</a:t>
            </a:r>
            <a:r>
              <a:rPr lang="en-US" altLang="en-US" sz="33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51125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533400"/>
            <a:ext cx="8991600" cy="563563"/>
          </a:xfrm>
        </p:spPr>
        <p:txBody>
          <a:bodyPr/>
          <a:lstStyle/>
          <a:p>
            <a:pPr eaLnBrk="1" hangingPunct="1"/>
            <a:r>
              <a:rPr lang="en-US" altLang="en-US" dirty="0" err="1">
                <a:latin typeface="Times New Roman" panose="02020603050405020304" pitchFamily="18" charset="0"/>
                <a:cs typeface="Times New Roman" panose="02020603050405020304" pitchFamily="18" charset="0"/>
              </a:rPr>
              <a:t>Hướng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dẫn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điều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chỉnh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nguyện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vọng</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4" name="Content Placeholder 2"/>
          <p:cNvSpPr>
            <a:spLocks noGrp="1"/>
          </p:cNvSpPr>
          <p:nvPr>
            <p:ph idx="4294967295"/>
          </p:nvPr>
        </p:nvSpPr>
        <p:spPr>
          <a:xfrm>
            <a:off x="228600" y="1447800"/>
            <a:ext cx="8839200" cy="4953000"/>
          </a:xfrm>
        </p:spPr>
        <p:txBody>
          <a:bodyPr/>
          <a:lstStyle/>
          <a:p>
            <a:pPr eaLnBrk="1" hangingPunct="1">
              <a:spcBef>
                <a:spcPct val="0"/>
              </a:spcBef>
            </a:pPr>
            <a:r>
              <a:rPr lang="en-US" altLang="en-US" dirty="0" err="1" smtClean="0">
                <a:latin typeface="Times New Roman" panose="02020603050405020304" pitchFamily="18" charset="0"/>
                <a:cs typeface="Times New Roman" panose="02020603050405020304" pitchFamily="18" charset="0"/>
              </a:rPr>
              <a:t>Điểm</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thu</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nhận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hồ</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sơ</a:t>
            </a:r>
            <a:r>
              <a:rPr lang="en-US" altLang="en-US" dirty="0" smtClean="0">
                <a:latin typeface="Times New Roman" panose="02020603050405020304" pitchFamily="18" charset="0"/>
                <a:cs typeface="Times New Roman" panose="02020603050405020304" pitchFamily="18" charset="0"/>
              </a:rPr>
              <a:t>:</a:t>
            </a:r>
          </a:p>
          <a:p>
            <a:pPr lvl="1" algn="just" eaLnBrk="1" hangingPunct="1">
              <a:spcBef>
                <a:spcPct val="0"/>
              </a:spcBef>
            </a:pPr>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thí</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sinh</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điều</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chỉnh</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nguyện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vọng</a:t>
            </a:r>
            <a:r>
              <a:rPr lang="en-US" altLang="en-US" dirty="0" smtClean="0">
                <a:latin typeface="Times New Roman" panose="02020603050405020304" pitchFamily="18" charset="0"/>
                <a:cs typeface="Times New Roman" panose="02020603050405020304" pitchFamily="18" charset="0"/>
              </a:rPr>
              <a:t> ĐKXT.</a:t>
            </a:r>
          </a:p>
          <a:p>
            <a:pPr lvl="1" algn="just" eaLnBrk="1" hangingPunct="1">
              <a:spcBef>
                <a:spcPct val="0"/>
              </a:spcBef>
            </a:pPr>
            <a:r>
              <a:rPr lang="en-US" altLang="en-US" dirty="0" err="1" smtClean="0">
                <a:latin typeface="Times New Roman" panose="02020603050405020304" pitchFamily="18" charset="0"/>
                <a:cs typeface="Times New Roman" panose="02020603050405020304" pitchFamily="18" charset="0"/>
              </a:rPr>
              <a:t>Chuẩn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bị</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cơ</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sở</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vật</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chất</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phòng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máy</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tính</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nối</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mạng</a:t>
            </a:r>
            <a:r>
              <a:rPr lang="en-US" altLang="en-US" dirty="0" smtClean="0">
                <a:latin typeface="Times New Roman" panose="02020603050405020304" pitchFamily="18" charset="0"/>
                <a:cs typeface="Times New Roman" panose="02020603050405020304" pitchFamily="18" charset="0"/>
              </a:rPr>
              <a:t>.</a:t>
            </a:r>
          </a:p>
          <a:p>
            <a:pPr lvl="1" algn="just" eaLnBrk="1" hangingPunct="1">
              <a:spcBef>
                <a:spcPct val="0"/>
              </a:spcBef>
            </a:pPr>
            <a:r>
              <a:rPr lang="en-US" altLang="en-US" dirty="0" err="1" smtClean="0">
                <a:latin typeface="Times New Roman" panose="02020603050405020304" pitchFamily="18" charset="0"/>
                <a:cs typeface="Times New Roman" panose="02020603050405020304" pitchFamily="18" charset="0"/>
              </a:rPr>
              <a:t>Với</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phương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thức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thí</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sinh</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nộp</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phiếu</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điều</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chỉnh</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điểm</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tiếp</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nhận</a:t>
            </a:r>
            <a:r>
              <a:rPr lang="en-US" altLang="en-US" dirty="0" smtClean="0">
                <a:latin typeface="Times New Roman" panose="02020603050405020304" pitchFamily="18" charset="0"/>
                <a:cs typeface="Times New Roman" panose="02020603050405020304" pitchFamily="18" charset="0"/>
              </a:rPr>
              <a:t>:</a:t>
            </a:r>
          </a:p>
          <a:p>
            <a:pPr lvl="2" algn="just" eaLnBrk="1" hangingPunct="1"/>
            <a:r>
              <a:rPr lang="en-US" altLang="en-US" sz="2600" dirty="0" err="1" smtClean="0">
                <a:latin typeface="Times New Roman" panose="02020603050405020304" pitchFamily="18" charset="0"/>
                <a:cs typeface="Times New Roman" panose="02020603050405020304" pitchFamily="18" charset="0"/>
              </a:rPr>
              <a:t>Tiếp</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nhận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phiếu</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điều</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chỉnh</a:t>
            </a:r>
            <a:r>
              <a:rPr lang="en-US" altLang="en-US" sz="2600" dirty="0" smtClean="0">
                <a:latin typeface="Times New Roman" panose="02020603050405020304" pitchFamily="18" charset="0"/>
                <a:cs typeface="Times New Roman" panose="02020603050405020304" pitchFamily="18" charset="0"/>
              </a:rPr>
              <a:t> NV ĐKXT.</a:t>
            </a:r>
          </a:p>
          <a:p>
            <a:pPr lvl="2" algn="just" eaLnBrk="1" hangingPunct="1"/>
            <a:r>
              <a:rPr lang="en-US" altLang="en-US" sz="2600" dirty="0" err="1" smtClean="0">
                <a:latin typeface="Times New Roman" panose="02020603050405020304" pitchFamily="18" charset="0"/>
                <a:cs typeface="Times New Roman" panose="02020603050405020304" pitchFamily="18" charset="0"/>
              </a:rPr>
              <a:t>Thực</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hiện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đúng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đầy</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đủ</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quy</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trình</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thời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gian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quy</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định</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Nhập</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ngay</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lên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hệ</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thống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không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để</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tồn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đọng</a:t>
            </a:r>
            <a:r>
              <a:rPr lang="en-US" altLang="en-US" sz="2600" dirty="0" smtClean="0">
                <a:latin typeface="Times New Roman" panose="02020603050405020304" pitchFamily="18" charset="0"/>
                <a:cs typeface="Times New Roman" panose="02020603050405020304" pitchFamily="18" charset="0"/>
              </a:rPr>
              <a:t>.</a:t>
            </a:r>
          </a:p>
          <a:p>
            <a:pPr lvl="2" algn="just" eaLnBrk="1" hangingPunct="1"/>
            <a:r>
              <a:rPr lang="en-US" altLang="en-US" sz="2600" dirty="0" err="1" smtClean="0">
                <a:latin typeface="Times New Roman" panose="02020603050405020304" pitchFamily="18" charset="0"/>
                <a:cs typeface="Times New Roman" panose="02020603050405020304" pitchFamily="18" charset="0"/>
              </a:rPr>
              <a:t>Kiểm</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dò</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kỹ</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thông</a:t>
            </a:r>
            <a:r>
              <a:rPr lang="en-US" altLang="en-US" sz="2600" dirty="0" smtClean="0">
                <a:latin typeface="Times New Roman" panose="02020603050405020304" pitchFamily="18" charset="0"/>
                <a:cs typeface="Times New Roman" panose="02020603050405020304" pitchFamily="18" charset="0"/>
              </a:rPr>
              <a:t> tin </a:t>
            </a:r>
            <a:r>
              <a:rPr lang="en-US" altLang="en-US" sz="2600" dirty="0" err="1" smtClean="0">
                <a:latin typeface="Times New Roman" panose="02020603050405020304" pitchFamily="18" charset="0"/>
                <a:cs typeface="Times New Roman" panose="02020603050405020304" pitchFamily="18" charset="0"/>
              </a:rPr>
              <a:t>trước</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khi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lưu</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vào</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hệ</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thống</a:t>
            </a:r>
            <a:r>
              <a:rPr lang="en-US" altLang="en-US" sz="2600" dirty="0" smtClean="0">
                <a:latin typeface="Times New Roman" panose="02020603050405020304" pitchFamily="18" charset="0"/>
                <a:cs typeface="Times New Roman" panose="02020603050405020304" pitchFamily="18" charset="0"/>
              </a:rPr>
              <a:t>.</a:t>
            </a:r>
          </a:p>
          <a:p>
            <a:pPr lvl="1" algn="just" eaLnBrk="1" hangingPunct="1">
              <a:lnSpc>
                <a:spcPct val="80000"/>
              </a:lnSpc>
            </a:pPr>
            <a:endParaRPr lang="en-US" alt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648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533400"/>
            <a:ext cx="8991600" cy="563563"/>
          </a:xfrm>
        </p:spPr>
        <p:txBody>
          <a:bodyPr/>
          <a:lstStyle/>
          <a:p>
            <a:pPr eaLnBrk="1" hangingPunct="1"/>
            <a:r>
              <a:rPr lang="en-US" altLang="en-US" dirty="0" err="1">
                <a:latin typeface="Times New Roman" panose="02020603050405020304" pitchFamily="18" charset="0"/>
                <a:cs typeface="Times New Roman" panose="02020603050405020304" pitchFamily="18" charset="0"/>
              </a:rPr>
              <a:t>Hướng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dẫn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điều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chỉnh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nguyện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vọng</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5" name="Content Placeholder 2"/>
          <p:cNvSpPr>
            <a:spLocks noGrp="1"/>
          </p:cNvSpPr>
          <p:nvPr>
            <p:ph idx="4294967295"/>
          </p:nvPr>
        </p:nvSpPr>
        <p:spPr>
          <a:xfrm>
            <a:off x="-76200" y="1447800"/>
            <a:ext cx="9220200" cy="4953000"/>
          </a:xfrm>
        </p:spPr>
        <p:txBody>
          <a:bodyPr/>
          <a:lstStyle/>
          <a:p>
            <a:pPr lvl="1" algn="just" eaLnBrk="1" hangingPunct="1"/>
            <a:r>
              <a:rPr lang="en-US" altLang="en-US" sz="2900" b="1" dirty="0" smtClean="0">
                <a:solidFill>
                  <a:srgbClr val="FF0000"/>
                </a:solidFill>
                <a:latin typeface="Times New Roman" panose="02020603050405020304" pitchFamily="18" charset="0"/>
                <a:cs typeface="Times New Roman" panose="02020603050405020304" pitchFamily="18" charset="0"/>
              </a:rPr>
              <a:t>In </a:t>
            </a:r>
            <a:r>
              <a:rPr lang="en-US" altLang="en-US" sz="2900" b="1" dirty="0" err="1" smtClean="0">
                <a:solidFill>
                  <a:srgbClr val="FF0000"/>
                </a:solidFill>
                <a:latin typeface="Times New Roman" panose="02020603050405020304" pitchFamily="18" charset="0"/>
                <a:cs typeface="Times New Roman" panose="02020603050405020304" pitchFamily="18" charset="0"/>
              </a:rPr>
              <a:t>thông</a:t>
            </a:r>
            <a:r>
              <a:rPr lang="en-US" altLang="en-US" sz="2900" b="1" dirty="0" smtClean="0">
                <a:solidFill>
                  <a:srgbClr val="FF0000"/>
                </a:solidFill>
                <a:latin typeface="Times New Roman" panose="02020603050405020304" pitchFamily="18" charset="0"/>
                <a:cs typeface="Times New Roman" panose="02020603050405020304" pitchFamily="18" charset="0"/>
              </a:rPr>
              <a:t> tin </a:t>
            </a:r>
            <a:r>
              <a:rPr lang="en-US" altLang="en-US" sz="2900" b="1" dirty="0" err="1" smtClean="0">
                <a:solidFill>
                  <a:srgbClr val="FF0000"/>
                </a:solidFill>
                <a:latin typeface="Times New Roman" panose="02020603050405020304" pitchFamily="18" charset="0"/>
                <a:cs typeface="Times New Roman" panose="02020603050405020304" pitchFamily="18" charset="0"/>
              </a:rPr>
              <a:t>đã</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điều</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chỉnh</a:t>
            </a:r>
            <a:r>
              <a:rPr lang="en-US" altLang="en-US" sz="2900" b="1" dirty="0" smtClean="0">
                <a:solidFill>
                  <a:srgbClr val="FF0000"/>
                </a:solidFill>
                <a:latin typeface="Times New Roman" panose="02020603050405020304" pitchFamily="18" charset="0"/>
                <a:cs typeface="Times New Roman" panose="02020603050405020304" pitchFamily="18" charset="0"/>
              </a:rPr>
              <a:t> NV ĐKXT </a:t>
            </a:r>
            <a:r>
              <a:rPr lang="en-US" altLang="en-US" sz="2900" b="1" dirty="0" err="1" smtClean="0">
                <a:solidFill>
                  <a:srgbClr val="FF0000"/>
                </a:solidFill>
                <a:latin typeface="Times New Roman" panose="02020603050405020304" pitchFamily="18" charset="0"/>
                <a:cs typeface="Times New Roman" panose="02020603050405020304" pitchFamily="18" charset="0"/>
              </a:rPr>
              <a:t>từ</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hệ</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thống</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kiểm</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tra</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đối</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chiếu</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với</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thông</a:t>
            </a:r>
            <a:r>
              <a:rPr lang="en-US" altLang="en-US" sz="2900" b="1" dirty="0" smtClean="0">
                <a:solidFill>
                  <a:srgbClr val="FF0000"/>
                </a:solidFill>
                <a:latin typeface="Times New Roman" panose="02020603050405020304" pitchFamily="18" charset="0"/>
                <a:cs typeface="Times New Roman" panose="02020603050405020304" pitchFamily="18" charset="0"/>
              </a:rPr>
              <a:t> tin </a:t>
            </a:r>
            <a:r>
              <a:rPr lang="en-US" altLang="en-US" sz="2900" b="1" dirty="0" err="1" smtClean="0">
                <a:solidFill>
                  <a:srgbClr val="FF0000"/>
                </a:solidFill>
                <a:latin typeface="Times New Roman" panose="02020603050405020304" pitchFamily="18" charset="0"/>
                <a:cs typeface="Times New Roman" panose="02020603050405020304" pitchFamily="18" charset="0"/>
              </a:rPr>
              <a:t>thí</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sinh</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ghi</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trong</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phiếu</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điều</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chỉnh</a:t>
            </a:r>
            <a:r>
              <a:rPr lang="en-US" altLang="en-US" sz="2900" b="1" dirty="0" smtClean="0">
                <a:solidFill>
                  <a:srgbClr val="FF0000"/>
                </a:solidFill>
                <a:latin typeface="Times New Roman" panose="02020603050405020304" pitchFamily="18" charset="0"/>
                <a:cs typeface="Times New Roman" panose="02020603050405020304" pitchFamily="18" charset="0"/>
              </a:rPr>
              <a:t> NV ĐKXT.</a:t>
            </a:r>
          </a:p>
          <a:p>
            <a:pPr lvl="1" algn="just" eaLnBrk="1" hangingPunct="1"/>
            <a:r>
              <a:rPr lang="en-US" altLang="en-US" sz="2900" b="1" dirty="0" err="1" smtClean="0">
                <a:solidFill>
                  <a:srgbClr val="FF0000"/>
                </a:solidFill>
                <a:latin typeface="Times New Roman" panose="02020603050405020304" pitchFamily="18" charset="0"/>
                <a:cs typeface="Times New Roman" panose="02020603050405020304" pitchFamily="18" charset="0"/>
              </a:rPr>
              <a:t>Cử</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cán</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bộ</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trực</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và</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thực</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hiện</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trong</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thời</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gian</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quy</a:t>
            </a:r>
            <a:r>
              <a:rPr lang="en-US" altLang="en-US" sz="2900" b="1" dirty="0" smtClean="0">
                <a:solidFill>
                  <a:srgbClr val="FF0000"/>
                </a:solidFill>
                <a:latin typeface="Times New Roman" panose="02020603050405020304" pitchFamily="18" charset="0"/>
                <a:cs typeface="Times New Roman" panose="02020603050405020304" pitchFamily="18" charset="0"/>
              </a:rPr>
              <a:t> </a:t>
            </a:r>
            <a:r>
              <a:rPr lang="en-US" altLang="en-US" sz="2900" b="1" dirty="0" err="1" smtClean="0">
                <a:solidFill>
                  <a:srgbClr val="FF0000"/>
                </a:solidFill>
                <a:latin typeface="Times New Roman" panose="02020603050405020304" pitchFamily="18" charset="0"/>
                <a:cs typeface="Times New Roman" panose="02020603050405020304" pitchFamily="18" charset="0"/>
              </a:rPr>
              <a:t>định</a:t>
            </a:r>
            <a:r>
              <a:rPr lang="en-US" altLang="en-US" sz="2900" b="1" dirty="0" smtClean="0">
                <a:solidFill>
                  <a:srgbClr val="FF0000"/>
                </a:solidFill>
                <a:latin typeface="Times New Roman" panose="02020603050405020304" pitchFamily="18" charset="0"/>
                <a:cs typeface="Times New Roman" panose="02020603050405020304" pitchFamily="18" charset="0"/>
              </a:rPr>
              <a:t>.</a:t>
            </a:r>
          </a:p>
          <a:p>
            <a:pPr lvl="1" algn="just" eaLnBrk="1" hangingPunct="1"/>
            <a:r>
              <a:rPr lang="en-US" altLang="en-US" sz="2900" dirty="0" err="1">
                <a:latin typeface="Times New Roman" panose="02020603050405020304" pitchFamily="18" charset="0"/>
                <a:cs typeface="Times New Roman" panose="02020603050405020304" pitchFamily="18" charset="0"/>
              </a:rPr>
              <a:t>Hoàn</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thành</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việc</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cập</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nhật</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thông</a:t>
            </a:r>
            <a:r>
              <a:rPr lang="en-US" altLang="en-US" sz="2900" dirty="0">
                <a:latin typeface="Times New Roman" panose="02020603050405020304" pitchFamily="18" charset="0"/>
                <a:cs typeface="Times New Roman" panose="02020603050405020304" pitchFamily="18" charset="0"/>
              </a:rPr>
              <a:t> tin </a:t>
            </a:r>
            <a:r>
              <a:rPr lang="en-US" altLang="en-US" sz="2900" dirty="0" err="1">
                <a:latin typeface="Times New Roman" panose="02020603050405020304" pitchFamily="18" charset="0"/>
                <a:cs typeface="Times New Roman" panose="02020603050405020304" pitchFamily="18" charset="0"/>
              </a:rPr>
              <a:t>về</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điều</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chỉnh</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nguyện</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vọng</a:t>
            </a:r>
            <a:r>
              <a:rPr lang="en-US" altLang="en-US" sz="2900" dirty="0">
                <a:latin typeface="Times New Roman" panose="02020603050405020304" pitchFamily="18" charset="0"/>
                <a:cs typeface="Times New Roman" panose="02020603050405020304" pitchFamily="18" charset="0"/>
              </a:rPr>
              <a:t> ĐKXT </a:t>
            </a:r>
            <a:r>
              <a:rPr lang="en-US" altLang="en-US" sz="2900" dirty="0" err="1">
                <a:latin typeface="Times New Roman" panose="02020603050405020304" pitchFamily="18" charset="0"/>
                <a:cs typeface="Times New Roman" panose="02020603050405020304" pitchFamily="18" charset="0"/>
              </a:rPr>
              <a:t>của</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tất</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cả</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thí</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sinh</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vào</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cơ</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sở</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dữ</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liệu</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của</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Cổng</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thông</a:t>
            </a:r>
            <a:r>
              <a:rPr lang="en-US" altLang="en-US" sz="2900" dirty="0">
                <a:latin typeface="Times New Roman" panose="02020603050405020304" pitchFamily="18" charset="0"/>
                <a:cs typeface="Times New Roman" panose="02020603050405020304" pitchFamily="18" charset="0"/>
              </a:rPr>
              <a:t> tin </a:t>
            </a:r>
            <a:r>
              <a:rPr lang="en-US" altLang="en-US" sz="2900" dirty="0" err="1">
                <a:latin typeface="Times New Roman" panose="02020603050405020304" pitchFamily="18" charset="0"/>
                <a:cs typeface="Times New Roman" panose="02020603050405020304" pitchFamily="18" charset="0"/>
              </a:rPr>
              <a:t>tuyển</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sinh</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của</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Bộ</a:t>
            </a:r>
            <a:r>
              <a:rPr lang="en-US" altLang="en-US" sz="2900" dirty="0">
                <a:latin typeface="Times New Roman" panose="02020603050405020304" pitchFamily="18" charset="0"/>
                <a:cs typeface="Times New Roman" panose="02020603050405020304" pitchFamily="18" charset="0"/>
              </a:rPr>
              <a:t> GDĐT, </a:t>
            </a:r>
            <a:r>
              <a:rPr lang="en-US" altLang="en-US" sz="2900" dirty="0" err="1">
                <a:latin typeface="Times New Roman" panose="02020603050405020304" pitchFamily="18" charset="0"/>
                <a:cs typeface="Times New Roman" panose="02020603050405020304" pitchFamily="18" charset="0"/>
              </a:rPr>
              <a:t>dự</a:t>
            </a:r>
            <a:r>
              <a:rPr lang="en-US" altLang="en-US" sz="2900" dirty="0">
                <a:latin typeface="Times New Roman" panose="02020603050405020304" pitchFamily="18" charset="0"/>
                <a:cs typeface="Times New Roman" panose="02020603050405020304" pitchFamily="18" charset="0"/>
              </a:rPr>
              <a:t> </a:t>
            </a:r>
            <a:r>
              <a:rPr lang="en-US" altLang="en-US" sz="2900" dirty="0" err="1">
                <a:latin typeface="Times New Roman" panose="02020603050405020304" pitchFamily="18" charset="0"/>
                <a:cs typeface="Times New Roman" panose="02020603050405020304" pitchFamily="18" charset="0"/>
              </a:rPr>
              <a:t>kiến</a:t>
            </a:r>
            <a:r>
              <a:rPr lang="en-US" altLang="en-US" sz="2900" dirty="0">
                <a:latin typeface="Times New Roman" panose="02020603050405020304" pitchFamily="18" charset="0"/>
                <a:cs typeface="Times New Roman" panose="02020603050405020304" pitchFamily="18" charset="0"/>
              </a:rPr>
              <a:t> </a:t>
            </a:r>
            <a:r>
              <a:rPr lang="en-US" altLang="en-US" sz="2900" b="1" dirty="0" err="1">
                <a:solidFill>
                  <a:srgbClr val="FF0000"/>
                </a:solidFill>
                <a:latin typeface="Times New Roman" panose="02020603050405020304" pitchFamily="18" charset="0"/>
                <a:cs typeface="Times New Roman" panose="02020603050405020304" pitchFamily="18" charset="0"/>
              </a:rPr>
              <a:t>trước</a:t>
            </a:r>
            <a:r>
              <a:rPr lang="en-US" altLang="en-US" sz="2900" b="1" dirty="0">
                <a:solidFill>
                  <a:srgbClr val="FF0000"/>
                </a:solidFill>
                <a:latin typeface="Times New Roman" panose="02020603050405020304" pitchFamily="18" charset="0"/>
                <a:cs typeface="Times New Roman" panose="02020603050405020304" pitchFamily="18" charset="0"/>
              </a:rPr>
              <a:t> 17 </a:t>
            </a:r>
            <a:r>
              <a:rPr lang="en-US" altLang="en-US" sz="2900" b="1" dirty="0" err="1">
                <a:solidFill>
                  <a:srgbClr val="FF0000"/>
                </a:solidFill>
                <a:latin typeface="Times New Roman" panose="02020603050405020304" pitchFamily="18" charset="0"/>
                <a:cs typeface="Times New Roman" panose="02020603050405020304" pitchFamily="18" charset="0"/>
              </a:rPr>
              <a:t>giờ</a:t>
            </a:r>
            <a:r>
              <a:rPr lang="en-US" altLang="en-US" sz="2900" b="1" dirty="0">
                <a:solidFill>
                  <a:srgbClr val="FF0000"/>
                </a:solidFill>
                <a:latin typeface="Times New Roman" panose="02020603050405020304" pitchFamily="18" charset="0"/>
                <a:cs typeface="Times New Roman" panose="02020603050405020304" pitchFamily="18" charset="0"/>
              </a:rPr>
              <a:t> 00 </a:t>
            </a:r>
            <a:r>
              <a:rPr lang="en-US" altLang="en-US" sz="2900" b="1" dirty="0" err="1">
                <a:solidFill>
                  <a:srgbClr val="FF0000"/>
                </a:solidFill>
                <a:latin typeface="Times New Roman" panose="02020603050405020304" pitchFamily="18" charset="0"/>
                <a:cs typeface="Times New Roman" panose="02020603050405020304" pitchFamily="18" charset="0"/>
              </a:rPr>
              <a:t>ngày</a:t>
            </a:r>
            <a:r>
              <a:rPr lang="en-US" altLang="en-US" sz="2900" b="1" dirty="0">
                <a:solidFill>
                  <a:srgbClr val="FF0000"/>
                </a:solidFill>
                <a:latin typeface="Times New Roman" panose="02020603050405020304" pitchFamily="18" charset="0"/>
                <a:cs typeface="Times New Roman" panose="02020603050405020304" pitchFamily="18" charset="0"/>
              </a:rPr>
              <a:t> 03/8.</a:t>
            </a:r>
          </a:p>
          <a:p>
            <a:pPr lvl="1" algn="just" eaLnBrk="1" hangingPunct="1"/>
            <a:endParaRPr lang="en-US" altLang="en-US" sz="2900" b="1" dirty="0" smtClean="0">
              <a:solidFill>
                <a:srgbClr val="FF0000"/>
              </a:solidFill>
              <a:latin typeface="Times New Roman" panose="02020603050405020304" pitchFamily="18" charset="0"/>
              <a:cs typeface="Times New Roman" panose="02020603050405020304" pitchFamily="18" charset="0"/>
            </a:endParaRPr>
          </a:p>
          <a:p>
            <a:pPr lvl="1" eaLnBrk="1" hangingPunct="1">
              <a:lnSpc>
                <a:spcPct val="80000"/>
              </a:lnSpc>
            </a:pPr>
            <a:endParaRPr lang="en-US" alt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8002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533400"/>
            <a:ext cx="8991600" cy="563563"/>
          </a:xfrm>
        </p:spPr>
        <p:txBody>
          <a:bodyPr/>
          <a:lstStyle/>
          <a:p>
            <a:pPr eaLnBrk="1" hangingPunct="1"/>
            <a:r>
              <a:rPr lang="en-US" altLang="en-US" dirty="0" err="1">
                <a:latin typeface="Times New Roman" panose="02020603050405020304" pitchFamily="18" charset="0"/>
                <a:cs typeface="Times New Roman" panose="02020603050405020304" pitchFamily="18" charset="0"/>
              </a:rPr>
              <a:t>Hướng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dẫn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điều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chỉnh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nguyện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vọng</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4" name="Content Placeholder 2"/>
          <p:cNvSpPr>
            <a:spLocks noGrp="1"/>
          </p:cNvSpPr>
          <p:nvPr>
            <p:ph idx="4294967295"/>
          </p:nvPr>
        </p:nvSpPr>
        <p:spPr>
          <a:xfrm>
            <a:off x="304800" y="1447800"/>
            <a:ext cx="8686800" cy="4953000"/>
          </a:xfrm>
        </p:spPr>
        <p:txBody>
          <a:bodyPr/>
          <a:lstStyle/>
          <a:p>
            <a:pPr lvl="1" eaLnBrk="1" hangingPunct="1">
              <a:lnSpc>
                <a:spcPct val="80000"/>
              </a:lnSpc>
              <a:defRPr/>
            </a:pPr>
            <a:r>
              <a:rPr lang="en-US" sz="2700" dirty="0" smtClean="0">
                <a:latin typeface="Times New Roman" panose="02020603050405020304" pitchFamily="18" charset="0"/>
                <a:cs typeface="Times New Roman" panose="02020603050405020304" pitchFamily="18" charset="0"/>
              </a:rPr>
              <a:t>Nếu có sai sót trong khi nhập </a:t>
            </a:r>
            <a:r>
              <a:rPr lang="en-US" sz="2700" dirty="0" err="1" smtClean="0">
                <a:latin typeface="Times New Roman" panose="02020603050405020304" pitchFamily="18" charset="0"/>
                <a:cs typeface="Times New Roman" panose="02020603050405020304" pitchFamily="18" charset="0"/>
              </a:rPr>
              <a:t>phiếu</a:t>
            </a:r>
            <a:r>
              <a:rPr lang="en-US" sz="2700" dirty="0" smtClean="0">
                <a:latin typeface="Times New Roman" panose="02020603050405020304" pitchFamily="18" charset="0"/>
                <a:cs typeface="Times New Roman" panose="02020603050405020304" pitchFamily="18" charset="0"/>
              </a:rPr>
              <a:t>:</a:t>
            </a:r>
          </a:p>
          <a:p>
            <a:pPr lvl="1" eaLnBrk="1" hangingPunct="1">
              <a:lnSpc>
                <a:spcPct val="80000"/>
              </a:lnSpc>
              <a:defRPr/>
            </a:pPr>
            <a:endParaRPr lang="en-US" sz="2700" dirty="0" smtClean="0">
              <a:latin typeface="Times New Roman" panose="02020603050405020304" pitchFamily="18" charset="0"/>
              <a:cs typeface="Times New Roman" panose="02020603050405020304" pitchFamily="18" charset="0"/>
            </a:endParaRPr>
          </a:p>
          <a:p>
            <a:pPr lvl="2" algn="just" eaLnBrk="1" hangingPunct="1">
              <a:lnSpc>
                <a:spcPct val="80000"/>
              </a:lnSpc>
              <a:defRPr/>
            </a:pPr>
            <a:r>
              <a:rPr lang="en-US" sz="2700" dirty="0" smtClean="0">
                <a:latin typeface="Times New Roman" panose="02020603050405020304" pitchFamily="18" charset="0"/>
                <a:cs typeface="Times New Roman" panose="02020603050405020304" pitchFamily="18" charset="0"/>
              </a:rPr>
              <a:t>Điểu thu nhận hồ sơ, tập hợp danh sách báo cáo </a:t>
            </a:r>
            <a:r>
              <a:rPr lang="en-US" sz="2700" dirty="0" err="1" smtClean="0">
                <a:latin typeface="Times New Roman" panose="02020603050405020304" pitchFamily="18" charset="0"/>
                <a:cs typeface="Times New Roman" panose="02020603050405020304" pitchFamily="18" charset="0"/>
              </a:rPr>
              <a:t>sở</a:t>
            </a:r>
            <a:r>
              <a:rPr lang="en-US" sz="2700" dirty="0" smtClean="0">
                <a:latin typeface="Times New Roman" panose="02020603050405020304" pitchFamily="18" charset="0"/>
                <a:cs typeface="Times New Roman" panose="02020603050405020304" pitchFamily="18" charset="0"/>
              </a:rPr>
              <a:t>.</a:t>
            </a:r>
          </a:p>
          <a:p>
            <a:pPr lvl="2" algn="just" eaLnBrk="1" hangingPunct="1">
              <a:lnSpc>
                <a:spcPct val="80000"/>
              </a:lnSpc>
              <a:defRPr/>
            </a:pPr>
            <a:endParaRPr lang="en-US" sz="2700" dirty="0" smtClean="0">
              <a:latin typeface="Times New Roman" panose="02020603050405020304" pitchFamily="18" charset="0"/>
              <a:cs typeface="Times New Roman" panose="02020603050405020304" pitchFamily="18" charset="0"/>
            </a:endParaRPr>
          </a:p>
          <a:p>
            <a:pPr lvl="2" algn="just" eaLnBrk="1" hangingPunct="1">
              <a:lnSpc>
                <a:spcPct val="80000"/>
              </a:lnSpc>
              <a:defRPr/>
            </a:pPr>
            <a:r>
              <a:rPr lang="en-US" sz="2700" dirty="0" smtClean="0">
                <a:latin typeface="Times New Roman" panose="02020603050405020304" pitchFamily="18" charset="0"/>
                <a:cs typeface="Times New Roman" panose="02020603050405020304" pitchFamily="18" charset="0"/>
              </a:rPr>
              <a:t>Sở gửi danh sách cho </a:t>
            </a:r>
            <a:r>
              <a:rPr lang="en-US" sz="2700" dirty="0" err="1" smtClean="0">
                <a:latin typeface="Times New Roman" panose="02020603050405020304" pitchFamily="18" charset="0"/>
                <a:cs typeface="Times New Roman" panose="02020603050405020304" pitchFamily="18" charset="0"/>
              </a:rPr>
              <a:t>Bộ</a:t>
            </a:r>
            <a:r>
              <a:rPr lang="en-US" sz="2700" dirty="0" smtClean="0">
                <a:latin typeface="Times New Roman" panose="02020603050405020304" pitchFamily="18" charset="0"/>
                <a:cs typeface="Times New Roman" panose="02020603050405020304" pitchFamily="18" charset="0"/>
              </a:rPr>
              <a:t>.</a:t>
            </a:r>
          </a:p>
          <a:p>
            <a:pPr lvl="2" algn="just" eaLnBrk="1" hangingPunct="1">
              <a:lnSpc>
                <a:spcPct val="80000"/>
              </a:lnSpc>
              <a:defRPr/>
            </a:pPr>
            <a:endParaRPr lang="en-US" sz="2700" dirty="0" smtClean="0">
              <a:latin typeface="Times New Roman" panose="02020603050405020304" pitchFamily="18" charset="0"/>
              <a:cs typeface="Times New Roman" panose="02020603050405020304" pitchFamily="18" charset="0"/>
            </a:endParaRPr>
          </a:p>
          <a:p>
            <a:pPr lvl="2" algn="just" eaLnBrk="1" hangingPunct="1">
              <a:lnSpc>
                <a:spcPct val="80000"/>
              </a:lnSpc>
              <a:defRPr/>
            </a:pPr>
            <a:r>
              <a:rPr lang="en-US" sz="2700" dirty="0" smtClean="0">
                <a:latin typeface="Times New Roman" panose="02020603050405020304" pitchFamily="18" charset="0"/>
                <a:cs typeface="Times New Roman" panose="02020603050405020304" pitchFamily="18" charset="0"/>
              </a:rPr>
              <a:t>Hệ thống chỉ cho phép sửa chữa các Phiếu bị nhập sai thông tin theo danh sách sở đã đề </a:t>
            </a:r>
            <a:r>
              <a:rPr lang="en-US" sz="2700" dirty="0" err="1" smtClean="0">
                <a:latin typeface="Times New Roman" panose="02020603050405020304" pitchFamily="18" charset="0"/>
                <a:cs typeface="Times New Roman" panose="02020603050405020304" pitchFamily="18" charset="0"/>
              </a:rPr>
              <a:t>nghị</a:t>
            </a:r>
            <a:r>
              <a:rPr lang="en-US" sz="2700" dirty="0" smtClean="0">
                <a:latin typeface="Times New Roman" panose="02020603050405020304" pitchFamily="18" charset="0"/>
                <a:cs typeface="Times New Roman" panose="02020603050405020304" pitchFamily="18" charset="0"/>
              </a:rPr>
              <a:t>.</a:t>
            </a:r>
          </a:p>
          <a:p>
            <a:pPr lvl="2" algn="just" eaLnBrk="1" hangingPunct="1">
              <a:lnSpc>
                <a:spcPct val="80000"/>
              </a:lnSpc>
              <a:defRPr/>
            </a:pPr>
            <a:endParaRPr lang="en-US" sz="2700" dirty="0" smtClean="0">
              <a:latin typeface="Times New Roman" panose="02020603050405020304" pitchFamily="18" charset="0"/>
              <a:cs typeface="Times New Roman" panose="02020603050405020304" pitchFamily="18" charset="0"/>
            </a:endParaRPr>
          </a:p>
          <a:p>
            <a:pPr lvl="1" algn="just" eaLnBrk="1" hangingPunct="1">
              <a:lnSpc>
                <a:spcPct val="80000"/>
              </a:lnSpc>
              <a:defRPr/>
            </a:pPr>
            <a:r>
              <a:rPr lang="en-US" altLang="en-US" sz="2700" dirty="0">
                <a:latin typeface="Times New Roman" panose="02020603050405020304" pitchFamily="18" charset="0"/>
                <a:cs typeface="Times New Roman" panose="02020603050405020304" pitchFamily="18" charset="0"/>
              </a:rPr>
              <a:t>Những thí sinh có đề nghị phúc khảo, chỉ điều chỉnh sau khi có kết quả phúc </a:t>
            </a:r>
            <a:r>
              <a:rPr lang="en-US" altLang="en-US" sz="2700" dirty="0" err="1">
                <a:latin typeface="Times New Roman" panose="02020603050405020304" pitchFamily="18" charset="0"/>
                <a:cs typeface="Times New Roman" panose="02020603050405020304" pitchFamily="18" charset="0"/>
              </a:rPr>
              <a:t>khảo</a:t>
            </a:r>
            <a:r>
              <a:rPr lang="en-US" altLang="en-US" sz="2700" dirty="0" smtClean="0">
                <a:latin typeface="Times New Roman" panose="02020603050405020304" pitchFamily="18" charset="0"/>
                <a:cs typeface="Times New Roman" panose="02020603050405020304" pitchFamily="18" charset="0"/>
              </a:rPr>
              <a:t>.</a:t>
            </a:r>
          </a:p>
          <a:p>
            <a:pPr lvl="1" algn="just" eaLnBrk="1" hangingPunct="1">
              <a:lnSpc>
                <a:spcPct val="80000"/>
              </a:lnSpc>
              <a:defRPr/>
            </a:pPr>
            <a:endParaRPr lang="en-US" altLang="en-US" sz="2700" dirty="0">
              <a:latin typeface="Times New Roman" panose="02020603050405020304" pitchFamily="18" charset="0"/>
              <a:cs typeface="Times New Roman" panose="02020603050405020304" pitchFamily="18" charset="0"/>
            </a:endParaRPr>
          </a:p>
          <a:p>
            <a:pPr lvl="2" eaLnBrk="1" hangingPunct="1">
              <a:lnSpc>
                <a:spcPct val="80000"/>
              </a:lnSpc>
              <a:defRPr/>
            </a:pPr>
            <a:endParaRPr lang="en-US" sz="2800" dirty="0" smtClean="0">
              <a:latin typeface="Times New Roman" panose="02020603050405020304" pitchFamily="18" charset="0"/>
              <a:cs typeface="Times New Roman" panose="02020603050405020304" pitchFamily="18" charset="0"/>
            </a:endParaRPr>
          </a:p>
          <a:p>
            <a:pPr marL="342900" lvl="1" indent="-342900" eaLnBrk="1" hangingPunct="1">
              <a:spcBef>
                <a:spcPts val="0"/>
              </a:spcBef>
              <a:buClr>
                <a:schemeClr val="folHlink"/>
              </a:buClr>
              <a:buSzPct val="60000"/>
              <a:defRPr/>
            </a:pPr>
            <a:endParaRPr lang="en-US" sz="2400" dirty="0" smtClean="0">
              <a:latin typeface="Times New Roman" panose="02020603050405020304" pitchFamily="18" charset="0"/>
              <a:cs typeface="Times New Roman" panose="02020603050405020304" pitchFamily="18" charset="0"/>
            </a:endParaRPr>
          </a:p>
          <a:p>
            <a:pPr eaLnBrk="1" hangingPunct="1">
              <a:lnSpc>
                <a:spcPct val="80000"/>
              </a:lnSpc>
              <a:defRPr/>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5474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533400"/>
            <a:ext cx="8991600" cy="563563"/>
          </a:xfrm>
        </p:spPr>
        <p:txBody>
          <a:bodyPr/>
          <a:lstStyle/>
          <a:p>
            <a:pPr eaLnBrk="1" hangingPunct="1"/>
            <a:r>
              <a:rPr lang="en-US" altLang="en-US" dirty="0" err="1">
                <a:latin typeface="Times New Roman" panose="02020603050405020304" pitchFamily="18" charset="0"/>
                <a:cs typeface="Times New Roman" panose="02020603050405020304" pitchFamily="18" charset="0"/>
              </a:rPr>
              <a:t>Lưu</a:t>
            </a:r>
            <a:r>
              <a:rPr lang="en-US" altLang="en-US" dirty="0">
                <a:latin typeface="Times New Roman" panose="02020603050405020304" pitchFamily="18" charset="0"/>
                <a:cs typeface="Times New Roman" panose="02020603050405020304" pitchFamily="18" charset="0"/>
              </a:rPr>
              <a:t> ý </a:t>
            </a:r>
            <a:r>
              <a:rPr lang="en-US" altLang="en-US" dirty="0" err="1">
                <a:latin typeface="Times New Roman" panose="02020603050405020304" pitchFamily="18" charset="0"/>
                <a:cs typeface="Times New Roman" panose="02020603050405020304" pitchFamily="18" charset="0"/>
              </a:rPr>
              <a:t>đối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với</a:t>
            </a:r>
            <a:r>
              <a:rPr lang="en-US" altLang="en-US" dirty="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việc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điều</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chỉnh</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nguyện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vọng</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2" name="Rectangle 1"/>
          <p:cNvSpPr/>
          <p:nvPr/>
        </p:nvSpPr>
        <p:spPr>
          <a:xfrm>
            <a:off x="152400" y="2090172"/>
            <a:ext cx="8763000" cy="2631490"/>
          </a:xfrm>
          <a:prstGeom prst="rect">
            <a:avLst/>
          </a:prstGeom>
        </p:spPr>
        <p:txBody>
          <a:bodyPr wrap="square">
            <a:spAutoFit/>
          </a:bodyPr>
          <a:lstStyle/>
          <a:p>
            <a:pPr marL="914400" lvl="1" indent="-457200" eaLnBrk="1" hangingPunct="1">
              <a:buFont typeface="Wingdings" panose="05000000000000000000" pitchFamily="2" charset="2"/>
              <a:buChar char="Ø"/>
            </a:pPr>
            <a:r>
              <a:rPr lang="en-US" altLang="en-US" sz="3300" dirty="0" err="1">
                <a:solidFill>
                  <a:srgbClr val="FF0000"/>
                </a:solidFill>
                <a:latin typeface="Times New Roman" panose="02020603050405020304" pitchFamily="18" charset="0"/>
                <a:cs typeface="Times New Roman" panose="02020603050405020304" pitchFamily="18" charset="0"/>
              </a:rPr>
              <a:t>Không</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làm</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thay</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cho</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thí</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sinh</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hoặc</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người</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nhà</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của</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thí</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sinh</a:t>
            </a:r>
            <a:r>
              <a:rPr lang="en-US" altLang="en-US" sz="3300" dirty="0" smtClean="0">
                <a:solidFill>
                  <a:srgbClr val="FF0000"/>
                </a:solidFill>
                <a:latin typeface="Times New Roman" panose="02020603050405020304" pitchFamily="18" charset="0"/>
                <a:cs typeface="Times New Roman" panose="02020603050405020304" pitchFamily="18" charset="0"/>
              </a:rPr>
              <a:t>.</a:t>
            </a:r>
          </a:p>
          <a:p>
            <a:pPr marL="1371600" lvl="2" indent="-457200" eaLnBrk="1" hangingPunct="1">
              <a:buFont typeface="Wingdings" panose="05000000000000000000" pitchFamily="2" charset="2"/>
              <a:buChar char="Ø"/>
            </a:pPr>
            <a:endParaRPr lang="en-US" altLang="en-US" sz="3300" dirty="0">
              <a:solidFill>
                <a:srgbClr val="FF0000"/>
              </a:solidFill>
              <a:latin typeface="Times New Roman" panose="02020603050405020304" pitchFamily="18" charset="0"/>
              <a:cs typeface="Times New Roman" panose="02020603050405020304" pitchFamily="18" charset="0"/>
            </a:endParaRPr>
          </a:p>
          <a:p>
            <a:pPr marL="914400" lvl="1" indent="-457200" eaLnBrk="1" hangingPunct="1">
              <a:buFont typeface="Wingdings" panose="05000000000000000000" pitchFamily="2" charset="2"/>
              <a:buChar char="Ø"/>
            </a:pPr>
            <a:r>
              <a:rPr lang="en-US" altLang="en-US" sz="3300" dirty="0" err="1">
                <a:solidFill>
                  <a:srgbClr val="FF0000"/>
                </a:solidFill>
                <a:latin typeface="Times New Roman" panose="02020603050405020304" pitchFamily="18" charset="0"/>
                <a:cs typeface="Times New Roman" panose="02020603050405020304" pitchFamily="18" charset="0"/>
              </a:rPr>
              <a:t>Không</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lưu</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giữ</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tài</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khoản</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và</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mật</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khẩu</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của</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thí</a:t>
            </a:r>
            <a:r>
              <a:rPr lang="en-US" altLang="en-US" sz="3300" dirty="0">
                <a:solidFill>
                  <a:srgbClr val="FF0000"/>
                </a:solidFill>
                <a:latin typeface="Times New Roman" panose="02020603050405020304" pitchFamily="18" charset="0"/>
                <a:cs typeface="Times New Roman" panose="02020603050405020304" pitchFamily="18" charset="0"/>
              </a:rPr>
              <a:t> </a:t>
            </a:r>
            <a:r>
              <a:rPr lang="en-US" altLang="en-US" sz="3300" dirty="0" err="1">
                <a:solidFill>
                  <a:srgbClr val="FF0000"/>
                </a:solidFill>
                <a:latin typeface="Times New Roman" panose="02020603050405020304" pitchFamily="18" charset="0"/>
                <a:cs typeface="Times New Roman" panose="02020603050405020304" pitchFamily="18" charset="0"/>
              </a:rPr>
              <a:t>sinh</a:t>
            </a:r>
            <a:r>
              <a:rPr lang="en-US" altLang="en-US" sz="33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477413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smtClean="0">
                <a:solidFill>
                  <a:srgbClr val="FF0000"/>
                </a:solidFill>
                <a:latin typeface="Times New Roman" panose="02020603050405020304" pitchFamily="18" charset="0"/>
                <a:cs typeface="Times New Roman" panose="02020603050405020304" pitchFamily="18" charset="0"/>
              </a:rPr>
              <a:t>HƯỚNG DẪN PHẦN MỀM</a:t>
            </a:r>
          </a:p>
        </p:txBody>
      </p:sp>
    </p:spTree>
    <p:extLst>
      <p:ext uri="{BB962C8B-B14F-4D97-AF65-F5344CB8AC3E}">
        <p14:creationId xmlns:p14="http://schemas.microsoft.com/office/powerpoint/2010/main" val="21415507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800" y="762000"/>
            <a:ext cx="6172200" cy="596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37718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533400"/>
            <a:ext cx="8991600" cy="563563"/>
          </a:xfrm>
          <a:prstGeom prst="rect">
            <a:avLst/>
          </a:prstGeom>
        </p:spPr>
        <p:txBody>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eaLnBrk="1" hangingPunct="1"/>
            <a:r>
              <a:rPr lang="en-US" altLang="en-US" kern="0" dirty="0" smtClean="0">
                <a:latin typeface="Times New Roman" panose="02020603050405020304" pitchFamily="18" charset="0"/>
                <a:cs typeface="Times New Roman" panose="02020603050405020304" pitchFamily="18" charset="0"/>
              </a:rPr>
              <a:t>THAY ĐỔI TRONG PHẦN MỀM</a:t>
            </a:r>
            <a:endParaRPr lang="en-US" altLang="en-US" kern="0" dirty="0" smtClean="0">
              <a:solidFill>
                <a:schemeClr val="accent1"/>
              </a:solidFill>
              <a:latin typeface="Times New Roman" panose="02020603050405020304" pitchFamily="18" charset="0"/>
              <a:cs typeface="Times New Roman" panose="02020603050405020304" pitchFamily="18" charset="0"/>
            </a:endParaRPr>
          </a:p>
        </p:txBody>
      </p:sp>
      <p:sp>
        <p:nvSpPr>
          <p:cNvPr id="5" name="Rectangle 4"/>
          <p:cNvSpPr/>
          <p:nvPr/>
        </p:nvSpPr>
        <p:spPr>
          <a:xfrm>
            <a:off x="0" y="1697757"/>
            <a:ext cx="8991600" cy="4093428"/>
          </a:xfrm>
          <a:prstGeom prst="rect">
            <a:avLst/>
          </a:prstGeom>
        </p:spPr>
        <p:txBody>
          <a:bodyPr wrap="square">
            <a:spAutoFit/>
          </a:bodyPr>
          <a:lstStyle/>
          <a:p>
            <a:pPr marL="914400" lvl="1" indent="-457200" eaLnBrk="1" hangingPunct="1">
              <a:spcBef>
                <a:spcPts val="300"/>
              </a:spcBef>
              <a:spcAft>
                <a:spcPts val="300"/>
              </a:spcAft>
              <a:buFont typeface="Wingdings" panose="05000000000000000000" pitchFamily="2" charset="2"/>
              <a:buChar char="Ø"/>
              <a:defRPr/>
            </a:pPr>
            <a:r>
              <a:rPr lang="en-US" altLang="en-US" sz="3000" dirty="0" err="1" smtClean="0">
                <a:latin typeface="Times New Roman" panose="02020603050405020304" pitchFamily="18" charset="0"/>
              </a:rPr>
              <a:t>Thí</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sinh</a:t>
            </a:r>
            <a:r>
              <a:rPr lang="en-US" altLang="en-US" sz="3000" dirty="0">
                <a:latin typeface="Times New Roman" panose="02020603050405020304" pitchFamily="18" charset="0"/>
              </a:rPr>
              <a:t> </a:t>
            </a:r>
            <a:r>
              <a:rPr lang="en-US" altLang="en-US" sz="3000" dirty="0" err="1" smtClean="0">
                <a:latin typeface="Times New Roman" panose="02020603050405020304" pitchFamily="18" charset="0"/>
              </a:rPr>
              <a:t>phải</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nhập</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điểm</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thi</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ngoại</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ngữ</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nếu</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đăng</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ký</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miễn</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thi</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Bản</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thân</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thí</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sinh</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tự</a:t>
            </a:r>
            <a:r>
              <a:rPr lang="en-US" altLang="en-US" sz="3000" dirty="0" smtClean="0">
                <a:latin typeface="Times New Roman" panose="02020603050405020304" pitchFamily="18" charset="0"/>
              </a:rPr>
              <a:t> do </a:t>
            </a:r>
            <a:r>
              <a:rPr lang="en-US" altLang="en-US" sz="3000" dirty="0" err="1" smtClean="0">
                <a:latin typeface="Times New Roman" panose="02020603050405020304" pitchFamily="18" charset="0"/>
              </a:rPr>
              <a:t>cũng</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phải</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nhập</a:t>
            </a:r>
            <a:r>
              <a:rPr lang="en-US" altLang="en-US" sz="3000" dirty="0">
                <a:latin typeface="Times New Roman" panose="02020603050405020304" pitchFamily="18" charset="0"/>
              </a:rPr>
              <a:t>.</a:t>
            </a:r>
            <a:endParaRPr lang="en-US" altLang="en-US" sz="3000" dirty="0" smtClean="0">
              <a:latin typeface="Times New Roman" panose="02020603050405020304" pitchFamily="18" charset="0"/>
            </a:endParaRPr>
          </a:p>
          <a:p>
            <a:pPr marL="914400" lvl="1" indent="-457200" eaLnBrk="1" hangingPunct="1">
              <a:spcBef>
                <a:spcPts val="300"/>
              </a:spcBef>
              <a:spcAft>
                <a:spcPts val="300"/>
              </a:spcAft>
              <a:buFont typeface="Wingdings" panose="05000000000000000000" pitchFamily="2" charset="2"/>
              <a:buChar char="Ø"/>
              <a:defRPr/>
            </a:pPr>
            <a:endParaRPr lang="en-US" altLang="en-US" sz="3000" dirty="0">
              <a:latin typeface="Times New Roman" panose="02020603050405020304" pitchFamily="18" charset="0"/>
            </a:endParaRPr>
          </a:p>
          <a:p>
            <a:pPr marL="914400" lvl="1" indent="-457200" eaLnBrk="1" hangingPunct="1">
              <a:spcBef>
                <a:spcPts val="300"/>
              </a:spcBef>
              <a:spcAft>
                <a:spcPts val="300"/>
              </a:spcAft>
              <a:buFont typeface="Wingdings" panose="05000000000000000000" pitchFamily="2" charset="2"/>
              <a:buChar char="Ø"/>
              <a:defRPr/>
            </a:pPr>
            <a:r>
              <a:rPr lang="en-US" altLang="en-US" sz="3000" dirty="0" err="1" smtClean="0">
                <a:latin typeface="Times New Roman" panose="02020603050405020304" pitchFamily="18" charset="0"/>
              </a:rPr>
              <a:t>Có</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sự</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ràng</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buộc</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hộ</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khẩu</a:t>
            </a:r>
            <a:r>
              <a:rPr lang="en-US" altLang="en-US" sz="3000" dirty="0" smtClean="0">
                <a:latin typeface="Times New Roman" panose="02020603050405020304" pitchFamily="18" charset="0"/>
              </a:rPr>
              <a:t> ở </a:t>
            </a:r>
            <a:r>
              <a:rPr lang="en-US" altLang="en-US" sz="3000" dirty="0" err="1" smtClean="0">
                <a:latin typeface="Times New Roman" panose="02020603050405020304" pitchFamily="18" charset="0"/>
              </a:rPr>
              <a:t>trường</a:t>
            </a:r>
            <a:r>
              <a:rPr lang="en-US" altLang="en-US" sz="3000" dirty="0" smtClean="0">
                <a:latin typeface="Times New Roman" panose="02020603050405020304" pitchFamily="18" charset="0"/>
              </a:rPr>
              <a:t> NV</a:t>
            </a:r>
          </a:p>
          <a:p>
            <a:pPr marL="914400" lvl="1" indent="-457200" eaLnBrk="1" hangingPunct="1">
              <a:spcBef>
                <a:spcPts val="300"/>
              </a:spcBef>
              <a:spcAft>
                <a:spcPts val="300"/>
              </a:spcAft>
              <a:buFont typeface="Wingdings" panose="05000000000000000000" pitchFamily="2" charset="2"/>
              <a:buChar char="Ø"/>
              <a:defRPr/>
            </a:pPr>
            <a:endParaRPr lang="en-US" altLang="en-US" sz="3000" dirty="0">
              <a:latin typeface="Times New Roman" panose="02020603050405020304" pitchFamily="18" charset="0"/>
            </a:endParaRPr>
          </a:p>
          <a:p>
            <a:pPr marL="914400" lvl="1" indent="-457200" eaLnBrk="1" hangingPunct="1">
              <a:spcBef>
                <a:spcPts val="300"/>
              </a:spcBef>
              <a:spcAft>
                <a:spcPts val="300"/>
              </a:spcAft>
              <a:buFont typeface="Wingdings" panose="05000000000000000000" pitchFamily="2" charset="2"/>
              <a:buChar char="Ø"/>
              <a:defRPr/>
            </a:pPr>
            <a:r>
              <a:rPr lang="en-US" altLang="en-US" sz="3000" dirty="0" err="1" smtClean="0">
                <a:latin typeface="Times New Roman" panose="02020603050405020304" pitchFamily="18" charset="0"/>
              </a:rPr>
              <a:t>Thí</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sinh</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tự</a:t>
            </a:r>
            <a:r>
              <a:rPr lang="en-US" altLang="en-US" sz="3000" dirty="0" smtClean="0">
                <a:latin typeface="Times New Roman" panose="02020603050405020304" pitchFamily="18" charset="0"/>
              </a:rPr>
              <a:t> do </a:t>
            </a:r>
            <a:r>
              <a:rPr lang="en-US" altLang="en-US" sz="3000" dirty="0" err="1" smtClean="0">
                <a:latin typeface="Times New Roman" panose="02020603050405020304" pitchFamily="18" charset="0"/>
              </a:rPr>
              <a:t>phải</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nhập</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thông</a:t>
            </a:r>
            <a:r>
              <a:rPr lang="en-US" altLang="en-US" sz="3000" dirty="0" smtClean="0">
                <a:latin typeface="Times New Roman" panose="02020603050405020304" pitchFamily="18" charset="0"/>
              </a:rPr>
              <a:t> tin </a:t>
            </a:r>
            <a:r>
              <a:rPr lang="en-US" altLang="en-US" sz="3000" dirty="0" err="1" smtClean="0">
                <a:latin typeface="Times New Roman" panose="02020603050405020304" pitchFamily="18" charset="0"/>
              </a:rPr>
              <a:t>xét</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tốt</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nghiệp</a:t>
            </a:r>
            <a:r>
              <a:rPr lang="en-US" altLang="en-US" sz="3000" dirty="0" smtClean="0">
                <a:latin typeface="Times New Roman" panose="02020603050405020304" pitchFamily="18" charset="0"/>
              </a:rPr>
              <a:t> (4 </a:t>
            </a:r>
            <a:r>
              <a:rPr lang="en-US" altLang="en-US" sz="3000" dirty="0" err="1" smtClean="0">
                <a:latin typeface="Times New Roman" panose="02020603050405020304" pitchFamily="18" charset="0"/>
              </a:rPr>
              <a:t>thông</a:t>
            </a:r>
            <a:r>
              <a:rPr lang="en-US" altLang="en-US" sz="3000" dirty="0" smtClean="0">
                <a:latin typeface="Times New Roman" panose="02020603050405020304" pitchFamily="18" charset="0"/>
              </a:rPr>
              <a:t> tin </a:t>
            </a:r>
            <a:r>
              <a:rPr lang="en-US" altLang="en-US" sz="3000" dirty="0" err="1" smtClean="0">
                <a:latin typeface="Times New Roman" panose="02020603050405020304" pitchFamily="18" charset="0"/>
              </a:rPr>
              <a:t>cần</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nhập</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chứng</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chỉ</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miễn</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thi</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ngoại</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ngữ</a:t>
            </a:r>
            <a:r>
              <a:rPr lang="en-US" altLang="en-US" sz="3000" dirty="0" smtClean="0">
                <a:latin typeface="Times New Roman" panose="02020603050405020304" pitchFamily="18" charset="0"/>
              </a:rPr>
              <a:t>, </a:t>
            </a:r>
            <a:r>
              <a:rPr lang="en-US" altLang="en-US" sz="3000" dirty="0">
                <a:latin typeface="Times New Roman" panose="02020603050405020304" pitchFamily="18" charset="0"/>
              </a:rPr>
              <a:t>Đ</a:t>
            </a:r>
            <a:r>
              <a:rPr lang="en-US" altLang="en-US" sz="3000" dirty="0" smtClean="0">
                <a:latin typeface="Times New Roman" panose="02020603050405020304" pitchFamily="18" charset="0"/>
              </a:rPr>
              <a:t>TB12, </a:t>
            </a:r>
            <a:r>
              <a:rPr lang="en-US" altLang="en-US" sz="3000" dirty="0" err="1" smtClean="0">
                <a:latin typeface="Times New Roman" panose="02020603050405020304" pitchFamily="18" charset="0"/>
              </a:rPr>
              <a:t>học</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lực</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hạnh</a:t>
            </a:r>
            <a:r>
              <a:rPr lang="en-US" altLang="en-US" sz="3000" dirty="0" smtClean="0">
                <a:latin typeface="Times New Roman" panose="02020603050405020304" pitchFamily="18" charset="0"/>
              </a:rPr>
              <a:t> </a:t>
            </a:r>
            <a:r>
              <a:rPr lang="en-US" altLang="en-US" sz="3000" dirty="0" err="1" smtClean="0">
                <a:latin typeface="Times New Roman" panose="02020603050405020304" pitchFamily="18" charset="0"/>
              </a:rPr>
              <a:t>kiểm</a:t>
            </a:r>
            <a:r>
              <a:rPr lang="en-US" altLang="en-US" sz="3000" dirty="0" smtClean="0">
                <a:latin typeface="Times New Roman" panose="02020603050405020304" pitchFamily="18" charset="0"/>
              </a:rPr>
              <a:t>).</a:t>
            </a:r>
            <a:endParaRPr lang="en-US" altLang="en-US" sz="3000" dirty="0">
              <a:latin typeface="Times New Roman" panose="02020603050405020304" pitchFamily="18" charset="0"/>
            </a:endParaRPr>
          </a:p>
        </p:txBody>
      </p:sp>
    </p:spTree>
    <p:extLst>
      <p:ext uri="{BB962C8B-B14F-4D97-AF65-F5344CB8AC3E}">
        <p14:creationId xmlns:p14="http://schemas.microsoft.com/office/powerpoint/2010/main" val="1483824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219200"/>
            <a:ext cx="8839200" cy="5761193"/>
          </a:xfrm>
          <a:prstGeom prst="rect">
            <a:avLst/>
          </a:prstGeom>
        </p:spPr>
        <p:txBody>
          <a:bodyPr wrap="square">
            <a:spAutoFit/>
          </a:bodyPr>
          <a:lstStyle/>
          <a:p>
            <a:pPr marL="285750" lvl="0" indent="-285750">
              <a:lnSpc>
                <a:spcPct val="107000"/>
              </a:lnSpc>
              <a:spcAft>
                <a:spcPts val="800"/>
              </a:spcAft>
              <a:buFont typeface="Wingdings" panose="05000000000000000000" pitchFamily="2" charset="2"/>
              <a:buChar char="Ø"/>
            </a:pPr>
            <a:r>
              <a:rPr lang="en-US" dirty="0" err="1">
                <a:latin typeface="Times New Roman" panose="02020603050405020304" pitchFamily="18" charset="0"/>
                <a:ea typeface="Calibri" panose="020F0502020204030204" pitchFamily="34" charset="0"/>
                <a:cs typeface="Times New Roman" panose="02020603050405020304" pitchFamily="18" charset="0"/>
              </a:rPr>
              <a:t>Nội</a:t>
            </a:r>
            <a:r>
              <a:rPr lang="en-US" dirty="0">
                <a:latin typeface="Times New Roman" panose="02020603050405020304" pitchFamily="18" charset="0"/>
                <a:ea typeface="Calibri" panose="020F0502020204030204" pitchFamily="34" charset="0"/>
                <a:cs typeface="Times New Roman" panose="02020603050405020304" pitchFamily="18" charset="0"/>
              </a:rPr>
              <a:t> dung </a:t>
            </a:r>
            <a:r>
              <a:rPr lang="en-US" dirty="0" err="1">
                <a:latin typeface="Times New Roman" panose="02020603050405020304" pitchFamily="18" charset="0"/>
                <a:ea typeface="Calibri" panose="020F0502020204030204" pitchFamily="34" charset="0"/>
                <a:cs typeface="Times New Roman" panose="02020603050405020304" pitchFamily="18" charset="0"/>
              </a:rPr>
              <a:t>thi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nằm</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trong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chương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trình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cấp</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trung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học</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phô</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thông</a:t>
            </a:r>
            <a:r>
              <a:rPr lang="en-US" dirty="0" smtClean="0">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latin typeface="Times New Roman" panose="02020603050405020304" pitchFamily="18" charset="0"/>
                <a:ea typeface="Calibri" panose="020F0502020204030204" pitchFamily="34" charset="0"/>
                <a:cs typeface="Times New Roman" panose="02020603050405020304" pitchFamily="18" charset="0"/>
              </a:rPr>
              <a:t>chu</a:t>
            </a:r>
            <a:r>
              <a:rPr lang="en-US" dirty="0" smtClean="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yếu</a:t>
            </a:r>
            <a:r>
              <a:rPr lang="en-US" dirty="0">
                <a:latin typeface="Times New Roman" panose="02020603050405020304" pitchFamily="18" charset="0"/>
                <a:ea typeface="Calibri" panose="020F0502020204030204" pitchFamily="34" charset="0"/>
                <a:cs typeface="Times New Roman" panose="02020603050405020304" pitchFamily="18" charset="0"/>
              </a:rPr>
              <a:t> là </a:t>
            </a:r>
            <a:r>
              <a:rPr lang="en-US" dirty="0" err="1">
                <a:latin typeface="Times New Roman" panose="02020603050405020304" pitchFamily="18" charset="0"/>
                <a:ea typeface="Calibri" panose="020F0502020204030204" pitchFamily="34" charset="0"/>
                <a:cs typeface="Times New Roman" panose="02020603050405020304" pitchFamily="18" charset="0"/>
              </a:rPr>
              <a:t>chương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trình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lớp</a:t>
            </a:r>
            <a:r>
              <a:rPr lang="en-US" dirty="0">
                <a:latin typeface="Times New Roman" panose="02020603050405020304" pitchFamily="18" charset="0"/>
                <a:ea typeface="Calibri" panose="020F0502020204030204" pitchFamily="34" charset="0"/>
                <a:cs typeface="Times New Roman" panose="02020603050405020304" pitchFamily="18" charset="0"/>
              </a:rPr>
              <a:t> 12</a:t>
            </a:r>
            <a:r>
              <a:rPr lang="en-US" dirty="0" smtClean="0">
                <a:latin typeface="Times New Roman" panose="02020603050405020304" pitchFamily="18" charset="0"/>
                <a:ea typeface="Calibri" panose="020F0502020204030204" pitchFamily="34" charset="0"/>
                <a:cs typeface="Times New Roman" panose="02020603050405020304" pitchFamily="18" charset="0"/>
              </a:rPr>
              <a:t>.</a:t>
            </a:r>
          </a:p>
          <a:p>
            <a:pPr marL="285750" lvl="0" indent="-28575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Điểm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kết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trình</a:t>
            </a:r>
            <a:r>
              <a:rPr lang="en-US" dirty="0">
                <a:latin typeface="Times New Roman" panose="02020603050405020304" pitchFamily="18" charset="0"/>
                <a:cs typeface="Times New Roman" panose="02020603050405020304" pitchFamily="18" charset="0"/>
              </a:rPr>
              <a:t> GDTX </a:t>
            </a:r>
            <a:r>
              <a:rPr lang="en-US" dirty="0" err="1">
                <a:latin typeface="Times New Roman" panose="02020603050405020304" pitchFamily="18" charset="0"/>
                <a:cs typeface="Times New Roman" panose="02020603050405020304" pitchFamily="18" charset="0"/>
              </a:rPr>
              <a:t>cấp</a:t>
            </a:r>
            <a:r>
              <a:rPr lang="en-US" dirty="0">
                <a:latin typeface="Times New Roman" panose="02020603050405020304" pitchFamily="18" charset="0"/>
                <a:cs typeface="Times New Roman" panose="02020603050405020304" pitchFamily="18" charset="0"/>
              </a:rPr>
              <a:t> THPT </a:t>
            </a:r>
            <a:r>
              <a:rPr lang="en-US" b="1" dirty="0" err="1">
                <a:latin typeface="Times New Roman" panose="02020603050405020304" pitchFamily="18" charset="0"/>
                <a:cs typeface="Times New Roman" panose="02020603050405020304" pitchFamily="18" charset="0"/>
              </a:rPr>
              <a:t>tốt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nghiệp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được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cấp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bằng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trung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cấp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Nghê</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Sơ</a:t>
            </a:r>
            <a:r>
              <a:rPr lang="en-US" dirty="0">
                <a:latin typeface="Times New Roman" panose="02020603050405020304" pitchFamily="18" charset="0"/>
                <a:cs typeface="Times New Roman" panose="02020603050405020304" pitchFamily="18" charset="0"/>
              </a:rPr>
              <a:t>̉ GDĐT, </a:t>
            </a:r>
            <a:r>
              <a:rPr lang="en-US" dirty="0" err="1">
                <a:latin typeface="Times New Roman" panose="02020603050405020304" pitchFamily="18" charset="0"/>
                <a:cs typeface="Times New Roman" panose="02020603050405020304" pitchFamily="18" charset="0"/>
              </a:rPr>
              <a:t>các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nghiệp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học</a:t>
            </a:r>
            <a:r>
              <a:rPr lang="en-US" dirty="0">
                <a:latin typeface="Times New Roman" panose="02020603050405020304" pitchFamily="18" charset="0"/>
                <a:cs typeface="Times New Roman" panose="02020603050405020304" pitchFamily="18" charset="0"/>
              </a:rPr>
              <a:t> THPT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a:t>
            </a:r>
          </a:p>
          <a:p>
            <a:pPr marL="1257300" lvl="2" indent="-342900">
              <a:buFont typeface="Wingdings" panose="05000000000000000000" pitchFamily="2" charset="2"/>
              <a:buChar char="§"/>
            </a:pPr>
            <a:r>
              <a:rPr lang="en-US" b="1" dirty="0" err="1" smtClean="0">
                <a:latin typeface="Times New Roman" panose="02020603050405020304" pitchFamily="18" charset="0"/>
                <a:cs typeface="Times New Roman" panose="02020603050405020304" pitchFamily="18" charset="0"/>
              </a:rPr>
              <a:t>Loại</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Xuất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sắc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Giỏi</a:t>
            </a:r>
            <a:r>
              <a:rPr lang="en-US" b="1" dirty="0">
                <a:latin typeface="Times New Roman" panose="02020603050405020304" pitchFamily="18" charset="0"/>
                <a:cs typeface="Times New Roman" panose="02020603050405020304" pitchFamily="18" charset="0"/>
              </a:rPr>
              <a:t>: 2 </a:t>
            </a:r>
            <a:r>
              <a:rPr lang="en-US" b="1" dirty="0" err="1">
                <a:latin typeface="Times New Roman" panose="02020603050405020304" pitchFamily="18" charset="0"/>
                <a:cs typeface="Times New Roman" panose="02020603050405020304" pitchFamily="18" charset="0"/>
              </a:rPr>
              <a:t>điểm</a:t>
            </a:r>
            <a:endParaRPr lang="en-US" b="1"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
            </a:pPr>
            <a:r>
              <a:rPr lang="en-US" b="1" dirty="0" err="1" smtClean="0">
                <a:latin typeface="Times New Roman" panose="02020603050405020304" pitchFamily="18" charset="0"/>
                <a:cs typeface="Times New Roman" panose="02020603050405020304" pitchFamily="18" charset="0"/>
              </a:rPr>
              <a:t>Loại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Kha</a:t>
            </a:r>
            <a:r>
              <a:rPr lang="en-US" b="1" dirty="0" smtClean="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:1.5 </a:t>
            </a:r>
            <a:r>
              <a:rPr lang="en-US" b="1" dirty="0" err="1" smtClean="0">
                <a:latin typeface="Times New Roman" panose="02020603050405020304" pitchFamily="18" charset="0"/>
                <a:cs typeface="Times New Roman" panose="02020603050405020304" pitchFamily="18" charset="0"/>
              </a:rPr>
              <a:t>điểm</a:t>
            </a:r>
            <a:endParaRPr lang="en-US" b="1" dirty="0" smtClean="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
            </a:pPr>
            <a:r>
              <a:rPr lang="en-US" b="1" dirty="0" err="1" smtClean="0">
                <a:latin typeface="Times New Roman" panose="02020603050405020304" pitchFamily="18" charset="0"/>
                <a:cs typeface="Times New Roman" panose="02020603050405020304" pitchFamily="18" charset="0"/>
              </a:rPr>
              <a:t>Loại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Trung</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bình</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1 </a:t>
            </a:r>
            <a:r>
              <a:rPr lang="en-US" b="1" dirty="0" err="1">
                <a:latin typeface="Times New Roman" panose="02020603050405020304" pitchFamily="18" charset="0"/>
                <a:cs typeface="Times New Roman" panose="02020603050405020304" pitchFamily="18" charset="0"/>
              </a:rPr>
              <a:t>điểm</a:t>
            </a:r>
            <a:r>
              <a:rPr lang="en-US" b="1" dirty="0" smtClean="0">
                <a:latin typeface="Times New Roman" panose="02020603050405020304" pitchFamily="18" charset="0"/>
                <a:cs typeface="Times New Roman" panose="02020603050405020304" pitchFamily="18" charset="0"/>
              </a:rPr>
              <a:t>.</a:t>
            </a:r>
          </a:p>
          <a:p>
            <a:pPr marL="1257300" lvl="2" indent="-342900">
              <a:buFont typeface="Wingdings" panose="05000000000000000000" pitchFamily="2" charset="2"/>
              <a:buChar char="§"/>
            </a:pPr>
            <a:endParaRPr lang="en-US" b="1" dirty="0" smtClean="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Phiếu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ky</a:t>
            </a:r>
            <a:r>
              <a:rPr lang="en-US" dirty="0">
                <a:latin typeface="Times New Roman" panose="02020603050405020304" pitchFamily="18" charset="0"/>
                <a:cs typeface="Times New Roman" panose="02020603050405020304" pitchFamily="18" charset="0"/>
              </a:rPr>
              <a:t>́: Có </a:t>
            </a:r>
            <a:r>
              <a:rPr lang="en-US" dirty="0" err="1">
                <a:latin typeface="Times New Roman" panose="02020603050405020304" pitchFamily="18" charset="0"/>
                <a:cs typeface="Times New Roman" panose="02020603050405020304" pitchFamily="18" charset="0"/>
              </a:rPr>
              <a:t>bô</a:t>
            </a:r>
            <a:r>
              <a:rPr lang="en-US" dirty="0">
                <a:latin typeface="Times New Roman" panose="02020603050405020304" pitchFamily="18" charset="0"/>
                <a:cs typeface="Times New Roman" panose="02020603050405020304" pitchFamily="18" charset="0"/>
              </a:rPr>
              <a:t>̉ sung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điểm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chứng</a:t>
            </a:r>
            <a:r>
              <a:rPr lang="en-US" dirty="0">
                <a:latin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cs typeface="Times New Roman" panose="02020603050405020304" pitchFamily="18" charset="0"/>
              </a:rPr>
              <a:t>ngoại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được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miễn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định</a:t>
            </a:r>
            <a:r>
              <a:rPr lang="en-US" dirty="0" smtClean="0">
                <a:latin typeface="Times New Roman" panose="02020603050405020304" pitchFamily="18" charset="0"/>
                <a:cs typeface="Times New Roman" panose="02020603050405020304" pitchFamily="18" charset="0"/>
              </a:rPr>
              <a:t>.</a:t>
            </a:r>
          </a:p>
          <a:p>
            <a:pPr marL="285750" lvl="0" indent="-285750">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Thi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do </a:t>
            </a:r>
            <a:r>
              <a:rPr lang="en-US" dirty="0" err="1" smtClean="0">
                <a:latin typeface="Times New Roman" panose="02020603050405020304" pitchFamily="18" charset="0"/>
                <a:cs typeface="Times New Roman" panose="02020603050405020304" pitchFamily="18" charset="0"/>
              </a:rPr>
              <a:t>đã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tốt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nghiệp</a:t>
            </a:r>
            <a:r>
              <a:rPr lang="en-US" dirty="0" smtClean="0">
                <a:latin typeface="Times New Roman" panose="02020603050405020304" pitchFamily="18" charset="0"/>
                <a:cs typeface="Times New Roman" panose="02020603050405020304" pitchFamily="18" charset="0"/>
              </a:rPr>
              <a:t> THPT </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được</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nhập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thông</a:t>
            </a:r>
            <a:r>
              <a:rPr lang="en-US" b="1" dirty="0">
                <a:latin typeface="Times New Roman" panose="02020603050405020304" pitchFamily="18" charset="0"/>
                <a:cs typeface="Times New Roman" panose="02020603050405020304" pitchFamily="18" charset="0"/>
              </a:rPr>
              <a:t> tin </a:t>
            </a:r>
            <a:r>
              <a:rPr lang="en-US" b="1" dirty="0" err="1">
                <a:latin typeface="Times New Roman" panose="02020603050405020304" pitchFamily="18" charset="0"/>
                <a:cs typeface="Times New Roman" panose="02020603050405020304" pitchFamily="18" charset="0"/>
              </a:rPr>
              <a:t>xét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tốt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nghiệp</a:t>
            </a:r>
            <a:r>
              <a:rPr lang="en-US" b="1" dirty="0" smtClean="0">
                <a:latin typeface="Times New Roman" panose="02020603050405020304" pitchFamily="18" charset="0"/>
                <a:cs typeface="Times New Roman" panose="02020603050405020304" pitchFamily="18" charset="0"/>
              </a:rPr>
              <a:t>.(</a:t>
            </a:r>
            <a:r>
              <a:rPr lang="en-US" b="1" dirty="0" err="1" smtClean="0">
                <a:latin typeface="Times New Roman" panose="02020603050405020304" pitchFamily="18" charset="0"/>
                <a:cs typeface="Times New Roman" panose="02020603050405020304" pitchFamily="18" charset="0"/>
              </a:rPr>
              <a:t>bao</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gồm</a:t>
            </a:r>
            <a:r>
              <a:rPr lang="en-US" b="1" dirty="0" smtClean="0">
                <a:latin typeface="Times New Roman" panose="02020603050405020304" pitchFamily="18" charset="0"/>
                <a:cs typeface="Times New Roman" panose="02020603050405020304" pitchFamily="18" charset="0"/>
              </a:rPr>
              <a:t> cc </a:t>
            </a:r>
            <a:r>
              <a:rPr lang="en-US" b="1" dirty="0" err="1" smtClean="0">
                <a:latin typeface="Times New Roman" panose="02020603050405020304" pitchFamily="18" charset="0"/>
                <a:cs typeface="Times New Roman" panose="02020603050405020304" pitchFamily="18" charset="0"/>
              </a:rPr>
              <a:t>miễn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ngoại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ngữ</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điểm</a:t>
            </a:r>
            <a:r>
              <a:rPr lang="en-US" b="1" dirty="0" smtClean="0">
                <a:latin typeface="Times New Roman" panose="02020603050405020304" pitchFamily="18" charset="0"/>
                <a:cs typeface="Times New Roman" panose="02020603050405020304" pitchFamily="18" charset="0"/>
              </a:rPr>
              <a:t> TB </a:t>
            </a:r>
            <a:r>
              <a:rPr lang="en-US" b="1" dirty="0" err="1" smtClean="0">
                <a:latin typeface="Times New Roman" panose="02020603050405020304" pitchFamily="18" charset="0"/>
                <a:cs typeface="Times New Roman" panose="02020603050405020304" pitchFamily="18" charset="0"/>
              </a:rPr>
              <a:t>lớp</a:t>
            </a:r>
            <a:r>
              <a:rPr lang="en-US" b="1" dirty="0" smtClean="0">
                <a:latin typeface="Times New Roman" panose="02020603050405020304" pitchFamily="18" charset="0"/>
                <a:cs typeface="Times New Roman" panose="02020603050405020304" pitchFamily="18" charset="0"/>
              </a:rPr>
              <a:t> 12, </a:t>
            </a:r>
            <a:r>
              <a:rPr lang="en-US" b="1" dirty="0" err="1" smtClean="0">
                <a:latin typeface="Times New Roman" panose="02020603050405020304" pitchFamily="18" charset="0"/>
                <a:cs typeface="Times New Roman" panose="02020603050405020304" pitchFamily="18" charset="0"/>
              </a:rPr>
              <a:t>học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lực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hạnh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a:t>
            </a:r>
          </a:p>
          <a:p>
            <a:pPr marL="285750" lvl="0" indent="-285750">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Đối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an, </a:t>
            </a:r>
            <a:r>
              <a:rPr lang="en-US" dirty="0" err="1">
                <a:latin typeface="Times New Roman" panose="02020603050405020304" pitchFamily="18" charset="0"/>
                <a:cs typeface="Times New Roman" panose="02020603050405020304" pitchFamily="18" charset="0"/>
              </a:rPr>
              <a:t>Quân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hô</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sơ</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dư</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tuyển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sơ</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tuyển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hoặc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môn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năng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cs typeface="Times New Roman" panose="02020603050405020304" pitchFamily="18" charset="0"/>
              </a:rPr>
              <a:t>.</a:t>
            </a:r>
          </a:p>
          <a:p>
            <a:endParaRPr lang="en-US" sz="1700" dirty="0">
              <a:latin typeface="Times New Roman" panose="02020603050405020304" pitchFamily="18" charset="0"/>
              <a:cs typeface="Times New Roman" panose="02020603050405020304" pitchFamily="18" charset="0"/>
            </a:endParaRPr>
          </a:p>
          <a:p>
            <a:pPr lvl="0">
              <a:lnSpc>
                <a:spcPct val="107000"/>
              </a:lnSpc>
              <a:spcAft>
                <a:spcPts val="800"/>
              </a:spcAft>
            </a:pP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35135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533400"/>
            <a:ext cx="8991600" cy="563563"/>
          </a:xfrm>
        </p:spPr>
        <p:txBody>
          <a:bodyPr/>
          <a:lstStyle/>
          <a:p>
            <a:pPr eaLnBrk="1" hangingPunct="1"/>
            <a:r>
              <a:rPr lang="en-US" altLang="en-US" dirty="0" smtClean="0">
                <a:latin typeface="Times New Roman" panose="02020603050405020304" pitchFamily="18" charset="0"/>
                <a:cs typeface="Times New Roman" panose="02020603050405020304" pitchFamily="18" charset="0"/>
              </a:rPr>
              <a:t>VAI TRÒ ĐIỂM TIẾP NHẬN</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3" name="Rectangle 2"/>
          <p:cNvSpPr/>
          <p:nvPr/>
        </p:nvSpPr>
        <p:spPr>
          <a:xfrm>
            <a:off x="0" y="1697757"/>
            <a:ext cx="8991600" cy="3785652"/>
          </a:xfrm>
          <a:prstGeom prst="rect">
            <a:avLst/>
          </a:prstGeom>
        </p:spPr>
        <p:txBody>
          <a:bodyPr wrap="square">
            <a:spAutoFit/>
          </a:bodyPr>
          <a:lstStyle/>
          <a:p>
            <a:pPr marL="914400" lvl="1" indent="-457200" eaLnBrk="1" hangingPunct="1">
              <a:spcBef>
                <a:spcPts val="300"/>
              </a:spcBef>
              <a:spcAft>
                <a:spcPts val="300"/>
              </a:spcAft>
              <a:buFont typeface="Wingdings" panose="05000000000000000000" pitchFamily="2" charset="2"/>
              <a:buChar char="Ø"/>
              <a:defRPr/>
            </a:pPr>
            <a:r>
              <a:rPr lang="en-US" altLang="en-US" sz="3000" dirty="0" err="1" smtClean="0">
                <a:latin typeface="Times New Roman" panose="02020603050405020304" pitchFamily="18" charset="0"/>
              </a:rPr>
              <a:t>Hướng</a:t>
            </a:r>
            <a:r>
              <a:rPr lang="en-US" altLang="en-US" sz="3000" dirty="0" smtClean="0">
                <a:latin typeface="Times New Roman" panose="02020603050405020304" pitchFamily="18" charset="0"/>
              </a:rPr>
              <a:t> </a:t>
            </a:r>
            <a:r>
              <a:rPr lang="en-US" altLang="en-US" sz="3000" dirty="0" err="1">
                <a:latin typeface="Times New Roman" panose="02020603050405020304" pitchFamily="18" charset="0"/>
              </a:rPr>
              <a:t>dẫn</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hỗ</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trợ</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thí</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sinh</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khai</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phiếu</a:t>
            </a:r>
            <a:r>
              <a:rPr lang="en-US" altLang="en-US" sz="3000" dirty="0">
                <a:latin typeface="Times New Roman" panose="02020603050405020304" pitchFamily="18" charset="0"/>
              </a:rPr>
              <a:t> ĐKDT</a:t>
            </a:r>
            <a:r>
              <a:rPr lang="en-US" altLang="en-US" sz="3000" dirty="0" smtClean="0">
                <a:latin typeface="Times New Roman" panose="02020603050405020304" pitchFamily="18" charset="0"/>
              </a:rPr>
              <a:t>.</a:t>
            </a:r>
          </a:p>
          <a:p>
            <a:pPr marL="914400" lvl="1" indent="-457200" eaLnBrk="1" hangingPunct="1">
              <a:spcBef>
                <a:spcPts val="300"/>
              </a:spcBef>
              <a:spcAft>
                <a:spcPts val="300"/>
              </a:spcAft>
              <a:buFont typeface="Wingdings" panose="05000000000000000000" pitchFamily="2" charset="2"/>
              <a:buChar char="Ø"/>
              <a:defRPr/>
            </a:pPr>
            <a:endParaRPr lang="en-US" altLang="en-US" sz="3000" dirty="0">
              <a:latin typeface="Times New Roman" panose="02020603050405020304" pitchFamily="18" charset="0"/>
            </a:endParaRPr>
          </a:p>
          <a:p>
            <a:pPr marL="914400" lvl="1" indent="-457200" eaLnBrk="1" hangingPunct="1">
              <a:spcBef>
                <a:spcPts val="300"/>
              </a:spcBef>
              <a:spcAft>
                <a:spcPts val="300"/>
              </a:spcAft>
              <a:buFont typeface="Wingdings" panose="05000000000000000000" pitchFamily="2" charset="2"/>
              <a:buChar char="Ø"/>
              <a:defRPr/>
            </a:pPr>
            <a:r>
              <a:rPr lang="en-US" altLang="en-US" sz="3000" dirty="0" err="1">
                <a:latin typeface="Times New Roman" panose="02020603050405020304" pitchFamily="18" charset="0"/>
              </a:rPr>
              <a:t>Tiếp</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nhận</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Phiếu</a:t>
            </a:r>
            <a:r>
              <a:rPr lang="en-US" altLang="en-US" sz="3000" dirty="0">
                <a:latin typeface="Times New Roman" panose="02020603050405020304" pitchFamily="18" charset="0"/>
              </a:rPr>
              <a:t> ĐKDT</a:t>
            </a:r>
            <a:r>
              <a:rPr lang="en-US" altLang="en-US" sz="3000" dirty="0" smtClean="0">
                <a:latin typeface="Times New Roman" panose="02020603050405020304" pitchFamily="18" charset="0"/>
              </a:rPr>
              <a:t>.</a:t>
            </a:r>
          </a:p>
          <a:p>
            <a:pPr marL="914400" lvl="1" indent="-457200" eaLnBrk="1" hangingPunct="1">
              <a:spcBef>
                <a:spcPts val="300"/>
              </a:spcBef>
              <a:spcAft>
                <a:spcPts val="300"/>
              </a:spcAft>
              <a:buFont typeface="Wingdings" panose="05000000000000000000" pitchFamily="2" charset="2"/>
              <a:buChar char="Ø"/>
              <a:defRPr/>
            </a:pPr>
            <a:endParaRPr lang="en-US" altLang="en-US" sz="3000" dirty="0">
              <a:latin typeface="Times New Roman" panose="02020603050405020304" pitchFamily="18" charset="0"/>
            </a:endParaRPr>
          </a:p>
          <a:p>
            <a:pPr marL="914400" lvl="1" indent="-457200" eaLnBrk="1" hangingPunct="1">
              <a:spcBef>
                <a:spcPts val="300"/>
              </a:spcBef>
              <a:spcAft>
                <a:spcPts val="300"/>
              </a:spcAft>
              <a:buFont typeface="Wingdings" panose="05000000000000000000" pitchFamily="2" charset="2"/>
              <a:buChar char="Ø"/>
              <a:defRPr/>
            </a:pPr>
            <a:r>
              <a:rPr lang="en-US" altLang="en-US" sz="3000" dirty="0" err="1">
                <a:latin typeface="Times New Roman" panose="02020603050405020304" pitchFamily="18" charset="0"/>
              </a:rPr>
              <a:t>Nhập</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phiếu</a:t>
            </a:r>
            <a:r>
              <a:rPr lang="en-US" altLang="en-US" sz="3000" dirty="0">
                <a:latin typeface="Times New Roman" panose="02020603050405020304" pitchFamily="18" charset="0"/>
              </a:rPr>
              <a:t> ĐKDT </a:t>
            </a:r>
            <a:r>
              <a:rPr lang="en-US" altLang="en-US" sz="3000" dirty="0" err="1">
                <a:latin typeface="Times New Roman" panose="02020603050405020304" pitchFamily="18" charset="0"/>
              </a:rPr>
              <a:t>lên</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hệ</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thống</a:t>
            </a:r>
            <a:r>
              <a:rPr lang="en-US" altLang="en-US" sz="3000" dirty="0" smtClean="0">
                <a:latin typeface="Times New Roman" panose="02020603050405020304" pitchFamily="18" charset="0"/>
              </a:rPr>
              <a:t>:</a:t>
            </a:r>
            <a:endParaRPr lang="en-US" altLang="en-US" sz="3000" dirty="0">
              <a:latin typeface="Times New Roman" panose="02020603050405020304" pitchFamily="18" charset="0"/>
            </a:endParaRPr>
          </a:p>
          <a:p>
            <a:pPr marL="1371600" lvl="2" indent="-457200" eaLnBrk="1" hangingPunct="1">
              <a:spcBef>
                <a:spcPts val="300"/>
              </a:spcBef>
              <a:spcAft>
                <a:spcPts val="300"/>
              </a:spcAft>
              <a:buFont typeface="Wingdings" panose="05000000000000000000" pitchFamily="2" charset="2"/>
              <a:buChar char="§"/>
              <a:defRPr/>
            </a:pPr>
            <a:r>
              <a:rPr lang="en-US" altLang="en-US" sz="3000" dirty="0" err="1">
                <a:latin typeface="Times New Roman" panose="02020603050405020304" pitchFamily="18" charset="0"/>
              </a:rPr>
              <a:t>Nhập</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đơn</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lẻ</a:t>
            </a:r>
            <a:r>
              <a:rPr lang="en-US" altLang="en-US" sz="3000" dirty="0">
                <a:latin typeface="Times New Roman" panose="02020603050405020304" pitchFamily="18" charset="0"/>
              </a:rPr>
              <a:t>;</a:t>
            </a:r>
          </a:p>
          <a:p>
            <a:pPr marL="1371600" lvl="2" indent="-457200" eaLnBrk="1" hangingPunct="1">
              <a:spcBef>
                <a:spcPts val="300"/>
              </a:spcBef>
              <a:spcAft>
                <a:spcPts val="300"/>
              </a:spcAft>
              <a:buFont typeface="Wingdings" panose="05000000000000000000" pitchFamily="2" charset="2"/>
              <a:buChar char="§"/>
              <a:defRPr/>
            </a:pPr>
            <a:r>
              <a:rPr lang="en-US" altLang="en-US" sz="3000" dirty="0" err="1">
                <a:latin typeface="Times New Roman" panose="02020603050405020304" pitchFamily="18" charset="0"/>
              </a:rPr>
              <a:t>Nhập</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theo</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lô</a:t>
            </a:r>
            <a:r>
              <a:rPr lang="en-US" altLang="en-US" sz="3000" dirty="0">
                <a:latin typeface="Times New Roman" panose="02020603050405020304" pitchFamily="18" charset="0"/>
              </a:rPr>
              <a:t>.</a:t>
            </a:r>
          </a:p>
        </p:txBody>
      </p:sp>
    </p:spTree>
    <p:extLst>
      <p:ext uri="{BB962C8B-B14F-4D97-AF65-F5344CB8AC3E}">
        <p14:creationId xmlns:p14="http://schemas.microsoft.com/office/powerpoint/2010/main" val="30717561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533400"/>
            <a:ext cx="8991600" cy="563563"/>
          </a:xfrm>
        </p:spPr>
        <p:txBody>
          <a:bodyPr/>
          <a:lstStyle/>
          <a:p>
            <a:pPr eaLnBrk="1" hangingPunct="1"/>
            <a:r>
              <a:rPr lang="en-US" altLang="en-US" dirty="0" smtClean="0">
                <a:latin typeface="Times New Roman" panose="02020603050405020304" pitchFamily="18" charset="0"/>
                <a:cs typeface="Times New Roman" panose="02020603050405020304" pitchFamily="18" charset="0"/>
              </a:rPr>
              <a:t>VAI TRÒ ĐIỂM TIẾP NHẬN</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5" name="Rectangle 4"/>
          <p:cNvSpPr/>
          <p:nvPr/>
        </p:nvSpPr>
        <p:spPr>
          <a:xfrm>
            <a:off x="0" y="1221335"/>
            <a:ext cx="9067800" cy="5632311"/>
          </a:xfrm>
          <a:prstGeom prst="rect">
            <a:avLst/>
          </a:prstGeom>
        </p:spPr>
        <p:txBody>
          <a:bodyPr wrap="square">
            <a:spAutoFit/>
          </a:bodyPr>
          <a:lstStyle/>
          <a:p>
            <a:pPr marL="914400" lvl="1" indent="-457200" eaLnBrk="1" hangingPunct="1">
              <a:spcBef>
                <a:spcPts val="300"/>
              </a:spcBef>
              <a:spcAft>
                <a:spcPts val="300"/>
              </a:spcAft>
              <a:buFont typeface="Wingdings" panose="05000000000000000000" pitchFamily="2" charset="2"/>
              <a:buChar char="Ø"/>
              <a:defRPr/>
            </a:pPr>
            <a:r>
              <a:rPr lang="en-US" altLang="en-US" sz="3000" dirty="0">
                <a:latin typeface="Times New Roman" panose="02020603050405020304" pitchFamily="18" charset="0"/>
              </a:rPr>
              <a:t>In, </a:t>
            </a:r>
            <a:r>
              <a:rPr lang="en-US" altLang="en-US" sz="3000" dirty="0" err="1">
                <a:latin typeface="Times New Roman" panose="02020603050405020304" pitchFamily="18" charset="0"/>
              </a:rPr>
              <a:t>chuyển</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mật</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khẩu</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cho</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thí</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sinh</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hướng</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dẫn</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thí</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sinh</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bảo</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quản</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mật</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khẩu</a:t>
            </a:r>
            <a:r>
              <a:rPr lang="en-US" altLang="en-US" sz="3000" dirty="0" smtClean="0">
                <a:solidFill>
                  <a:srgbClr val="FF0000"/>
                </a:solidFill>
                <a:latin typeface="Times New Roman" panose="02020603050405020304" pitchFamily="18" charset="0"/>
              </a:rPr>
              <a:t>.(</a:t>
            </a:r>
            <a:r>
              <a:rPr lang="en-US" altLang="en-US" sz="3000" dirty="0" err="1" smtClean="0">
                <a:solidFill>
                  <a:srgbClr val="FF0000"/>
                </a:solidFill>
                <a:latin typeface="Times New Roman" panose="02020603050405020304" pitchFamily="18" charset="0"/>
              </a:rPr>
              <a:t>Có</a:t>
            </a:r>
            <a:r>
              <a:rPr lang="en-US" altLang="en-US" sz="3000" dirty="0" smtClean="0">
                <a:solidFill>
                  <a:srgbClr val="FF0000"/>
                </a:solidFill>
                <a:latin typeface="Times New Roman" panose="02020603050405020304" pitchFamily="18" charset="0"/>
              </a:rPr>
              <a:t> </a:t>
            </a:r>
            <a:r>
              <a:rPr lang="en-US" altLang="en-US" sz="3000" dirty="0" err="1" smtClean="0">
                <a:solidFill>
                  <a:srgbClr val="FF0000"/>
                </a:solidFill>
                <a:latin typeface="Times New Roman" panose="02020603050405020304" pitchFamily="18" charset="0"/>
              </a:rPr>
              <a:t>thể</a:t>
            </a:r>
            <a:r>
              <a:rPr lang="en-US" altLang="en-US" sz="3000" dirty="0" smtClean="0">
                <a:solidFill>
                  <a:srgbClr val="FF0000"/>
                </a:solidFill>
                <a:latin typeface="Times New Roman" panose="02020603050405020304" pitchFamily="18" charset="0"/>
              </a:rPr>
              <a:t> reset </a:t>
            </a:r>
            <a:r>
              <a:rPr lang="en-US" altLang="en-US" sz="3000" dirty="0" err="1" smtClean="0">
                <a:solidFill>
                  <a:srgbClr val="FF0000"/>
                </a:solidFill>
                <a:latin typeface="Times New Roman" panose="02020603050405020304" pitchFamily="18" charset="0"/>
              </a:rPr>
              <a:t>lại</a:t>
            </a:r>
            <a:r>
              <a:rPr lang="en-US" altLang="en-US" sz="3000" dirty="0" smtClean="0">
                <a:solidFill>
                  <a:srgbClr val="FF0000"/>
                </a:solidFill>
                <a:latin typeface="Times New Roman" panose="02020603050405020304" pitchFamily="18" charset="0"/>
              </a:rPr>
              <a:t> </a:t>
            </a:r>
            <a:r>
              <a:rPr lang="en-US" altLang="en-US" sz="3000" dirty="0" err="1" smtClean="0">
                <a:solidFill>
                  <a:srgbClr val="FF0000"/>
                </a:solidFill>
                <a:latin typeface="Times New Roman" panose="02020603050405020304" pitchFamily="18" charset="0"/>
              </a:rPr>
              <a:t>mật</a:t>
            </a:r>
            <a:r>
              <a:rPr lang="en-US" altLang="en-US" sz="3000" dirty="0" smtClean="0">
                <a:solidFill>
                  <a:srgbClr val="FF0000"/>
                </a:solidFill>
                <a:latin typeface="Times New Roman" panose="02020603050405020304" pitchFamily="18" charset="0"/>
              </a:rPr>
              <a:t> </a:t>
            </a:r>
            <a:r>
              <a:rPr lang="en-US" altLang="en-US" sz="3000" dirty="0" err="1" smtClean="0">
                <a:solidFill>
                  <a:srgbClr val="FF0000"/>
                </a:solidFill>
                <a:latin typeface="Times New Roman" panose="02020603050405020304" pitchFamily="18" charset="0"/>
              </a:rPr>
              <a:t>khẩu</a:t>
            </a:r>
            <a:r>
              <a:rPr lang="en-US" altLang="en-US" sz="3000" dirty="0" smtClean="0">
                <a:solidFill>
                  <a:srgbClr val="FF0000"/>
                </a:solidFill>
                <a:latin typeface="Times New Roman" panose="02020603050405020304" pitchFamily="18" charset="0"/>
              </a:rPr>
              <a:t> </a:t>
            </a:r>
            <a:r>
              <a:rPr lang="en-US" altLang="en-US" sz="3000" dirty="0" err="1" smtClean="0">
                <a:solidFill>
                  <a:srgbClr val="FF0000"/>
                </a:solidFill>
                <a:latin typeface="Times New Roman" panose="02020603050405020304" pitchFamily="18" charset="0"/>
              </a:rPr>
              <a:t>cho</a:t>
            </a:r>
            <a:r>
              <a:rPr lang="en-US" altLang="en-US" sz="3000" dirty="0" smtClean="0">
                <a:solidFill>
                  <a:srgbClr val="FF0000"/>
                </a:solidFill>
                <a:latin typeface="Times New Roman" panose="02020603050405020304" pitchFamily="18" charset="0"/>
              </a:rPr>
              <a:t> </a:t>
            </a:r>
            <a:r>
              <a:rPr lang="en-US" altLang="en-US" sz="3000" dirty="0" err="1" smtClean="0">
                <a:solidFill>
                  <a:srgbClr val="FF0000"/>
                </a:solidFill>
                <a:latin typeface="Times New Roman" panose="02020603050405020304" pitchFamily="18" charset="0"/>
              </a:rPr>
              <a:t>thí</a:t>
            </a:r>
            <a:r>
              <a:rPr lang="en-US" altLang="en-US" sz="3000" dirty="0" smtClean="0">
                <a:solidFill>
                  <a:srgbClr val="FF0000"/>
                </a:solidFill>
                <a:latin typeface="Times New Roman" panose="02020603050405020304" pitchFamily="18" charset="0"/>
              </a:rPr>
              <a:t> </a:t>
            </a:r>
            <a:r>
              <a:rPr lang="en-US" altLang="en-US" sz="3000" dirty="0" err="1" smtClean="0">
                <a:solidFill>
                  <a:srgbClr val="FF0000"/>
                </a:solidFill>
                <a:latin typeface="Times New Roman" panose="02020603050405020304" pitchFamily="18" charset="0"/>
              </a:rPr>
              <a:t>sinh</a:t>
            </a:r>
            <a:r>
              <a:rPr lang="en-US" altLang="en-US" sz="3000" dirty="0" smtClean="0">
                <a:solidFill>
                  <a:srgbClr val="FF0000"/>
                </a:solidFill>
                <a:latin typeface="Times New Roman" panose="02020603050405020304" pitchFamily="18" charset="0"/>
              </a:rPr>
              <a:t> </a:t>
            </a:r>
            <a:r>
              <a:rPr lang="en-US" altLang="en-US" sz="3000" dirty="0" err="1" smtClean="0">
                <a:solidFill>
                  <a:srgbClr val="FF0000"/>
                </a:solidFill>
                <a:latin typeface="Times New Roman" panose="02020603050405020304" pitchFamily="18" charset="0"/>
              </a:rPr>
              <a:t>nếu</a:t>
            </a:r>
            <a:r>
              <a:rPr lang="en-US" altLang="en-US" sz="3000" dirty="0" smtClean="0">
                <a:solidFill>
                  <a:srgbClr val="FF0000"/>
                </a:solidFill>
                <a:latin typeface="Times New Roman" panose="02020603050405020304" pitchFamily="18" charset="0"/>
              </a:rPr>
              <a:t> </a:t>
            </a:r>
            <a:r>
              <a:rPr lang="en-US" altLang="en-US" sz="3000" dirty="0" err="1" smtClean="0">
                <a:solidFill>
                  <a:srgbClr val="FF0000"/>
                </a:solidFill>
                <a:latin typeface="Times New Roman" panose="02020603050405020304" pitchFamily="18" charset="0"/>
              </a:rPr>
              <a:t>cần</a:t>
            </a:r>
            <a:r>
              <a:rPr lang="en-US" altLang="en-US" sz="3000" dirty="0" smtClean="0">
                <a:solidFill>
                  <a:srgbClr val="FF0000"/>
                </a:solidFill>
                <a:latin typeface="Times New Roman" panose="02020603050405020304" pitchFamily="18" charset="0"/>
              </a:rPr>
              <a:t>).</a:t>
            </a:r>
          </a:p>
          <a:p>
            <a:pPr marL="914400" lvl="1" indent="-457200" eaLnBrk="1" hangingPunct="1">
              <a:spcBef>
                <a:spcPts val="300"/>
              </a:spcBef>
              <a:spcAft>
                <a:spcPts val="300"/>
              </a:spcAft>
              <a:buFont typeface="Wingdings" panose="05000000000000000000" pitchFamily="2" charset="2"/>
              <a:buChar char="Ø"/>
              <a:defRPr/>
            </a:pPr>
            <a:endParaRPr lang="en-US" altLang="en-US" sz="3000" dirty="0">
              <a:latin typeface="Times New Roman" panose="02020603050405020304" pitchFamily="18" charset="0"/>
            </a:endParaRPr>
          </a:p>
          <a:p>
            <a:pPr marL="914400" lvl="1" indent="-457200" eaLnBrk="1" hangingPunct="1">
              <a:spcBef>
                <a:spcPts val="300"/>
              </a:spcBef>
              <a:spcAft>
                <a:spcPts val="300"/>
              </a:spcAft>
              <a:buFont typeface="Wingdings" panose="05000000000000000000" pitchFamily="2" charset="2"/>
              <a:buChar char="Ø"/>
              <a:defRPr/>
            </a:pPr>
            <a:r>
              <a:rPr lang="en-US" altLang="en-US" sz="3000" dirty="0" err="1">
                <a:latin typeface="Times New Roman" panose="02020603050405020304" pitchFamily="18" charset="0"/>
              </a:rPr>
              <a:t>Hướng</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dẫn</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thí</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sinh</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đăng</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nhập</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hệ</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thống</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để</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tự</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kiểm</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tra</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nguyện</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vọng</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đăng</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ký</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và</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báo</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sai</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sót</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nếu</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có</a:t>
            </a:r>
            <a:r>
              <a:rPr lang="en-US" altLang="en-US" sz="3000" dirty="0" smtClean="0">
                <a:latin typeface="Times New Roman" panose="02020603050405020304" pitchFamily="18" charset="0"/>
              </a:rPr>
              <a:t>.</a:t>
            </a:r>
          </a:p>
          <a:p>
            <a:pPr marL="914400" lvl="1" indent="-457200" eaLnBrk="1" hangingPunct="1">
              <a:spcBef>
                <a:spcPts val="300"/>
              </a:spcBef>
              <a:spcAft>
                <a:spcPts val="300"/>
              </a:spcAft>
              <a:buFont typeface="Wingdings" panose="05000000000000000000" pitchFamily="2" charset="2"/>
              <a:buChar char="Ø"/>
              <a:defRPr/>
            </a:pPr>
            <a:endParaRPr lang="en-US" altLang="en-US" sz="3000" dirty="0">
              <a:latin typeface="Times New Roman" panose="02020603050405020304" pitchFamily="18" charset="0"/>
            </a:endParaRPr>
          </a:p>
          <a:p>
            <a:pPr marL="914400" lvl="1" indent="-457200" eaLnBrk="1" hangingPunct="1">
              <a:spcBef>
                <a:spcPts val="300"/>
              </a:spcBef>
              <a:spcAft>
                <a:spcPts val="300"/>
              </a:spcAft>
              <a:buFont typeface="Wingdings" panose="05000000000000000000" pitchFamily="2" charset="2"/>
              <a:buChar char="Ø"/>
              <a:defRPr/>
            </a:pPr>
            <a:r>
              <a:rPr lang="en-US" altLang="en-US" sz="3000" dirty="0">
                <a:latin typeface="Times New Roman" panose="02020603050405020304" pitchFamily="18" charset="0"/>
              </a:rPr>
              <a:t>In </a:t>
            </a:r>
            <a:r>
              <a:rPr lang="en-US" altLang="en-US" sz="3000" dirty="0" err="1">
                <a:latin typeface="Times New Roman" panose="02020603050405020304" pitchFamily="18" charset="0"/>
              </a:rPr>
              <a:t>danh</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sách</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thí</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sinh</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có</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nguyện</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vọng</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đăng</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ký</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xét</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tuyển</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chưa</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phù</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hợp</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Thông</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báo</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cho</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thí</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sinh</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biết</a:t>
            </a:r>
            <a:r>
              <a:rPr lang="en-US" altLang="en-US" sz="3000" dirty="0" smtClean="0">
                <a:latin typeface="Times New Roman" panose="02020603050405020304" pitchFamily="18" charset="0"/>
              </a:rPr>
              <a:t>.</a:t>
            </a:r>
          </a:p>
          <a:p>
            <a:pPr marL="914400" lvl="1" indent="-457200" eaLnBrk="1" hangingPunct="1">
              <a:spcBef>
                <a:spcPts val="300"/>
              </a:spcBef>
              <a:spcAft>
                <a:spcPts val="300"/>
              </a:spcAft>
              <a:buFont typeface="Wingdings" panose="05000000000000000000" pitchFamily="2" charset="2"/>
              <a:buChar char="Ø"/>
              <a:defRPr/>
            </a:pPr>
            <a:endParaRPr lang="en-US" altLang="en-US" sz="3000" dirty="0">
              <a:latin typeface="Times New Roman" panose="02020603050405020304" pitchFamily="18" charset="0"/>
            </a:endParaRPr>
          </a:p>
          <a:p>
            <a:pPr marL="914400" lvl="1" indent="-457200" eaLnBrk="1" hangingPunct="1">
              <a:spcBef>
                <a:spcPts val="300"/>
              </a:spcBef>
              <a:spcAft>
                <a:spcPts val="300"/>
              </a:spcAft>
              <a:buFont typeface="Wingdings" panose="05000000000000000000" pitchFamily="2" charset="2"/>
              <a:buChar char="Ø"/>
              <a:defRPr/>
            </a:pPr>
            <a:r>
              <a:rPr lang="en-US" altLang="en-US" sz="3000" dirty="0" err="1">
                <a:latin typeface="Times New Roman" panose="02020603050405020304" pitchFamily="18" charset="0"/>
              </a:rPr>
              <a:t>Sửa</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lại</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sai</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sót</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nếu</a:t>
            </a:r>
            <a:r>
              <a:rPr lang="en-US" altLang="en-US" sz="3000" dirty="0">
                <a:latin typeface="Times New Roman" panose="02020603050405020304" pitchFamily="18" charset="0"/>
              </a:rPr>
              <a:t> </a:t>
            </a:r>
            <a:r>
              <a:rPr lang="en-US" altLang="en-US" sz="3000" dirty="0" err="1">
                <a:latin typeface="Times New Roman" panose="02020603050405020304" pitchFamily="18" charset="0"/>
              </a:rPr>
              <a:t>có</a:t>
            </a:r>
            <a:r>
              <a:rPr lang="en-US" altLang="en-US" sz="3000" dirty="0">
                <a:latin typeface="Times New Roman" panose="02020603050405020304" pitchFamily="18" charset="0"/>
              </a:rPr>
              <a:t>.</a:t>
            </a:r>
          </a:p>
        </p:txBody>
      </p:sp>
    </p:spTree>
    <p:extLst>
      <p:ext uri="{BB962C8B-B14F-4D97-AF65-F5344CB8AC3E}">
        <p14:creationId xmlns:p14="http://schemas.microsoft.com/office/powerpoint/2010/main" val="35653263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533400"/>
            <a:ext cx="8991600" cy="563563"/>
          </a:xfrm>
        </p:spPr>
        <p:txBody>
          <a:bodyPr/>
          <a:lstStyle/>
          <a:p>
            <a:pPr eaLnBrk="1" hangingPunct="1"/>
            <a:r>
              <a:rPr lang="en-US" altLang="en-US" dirty="0" smtClean="0">
                <a:latin typeface="Times New Roman" panose="02020603050405020304" pitchFamily="18" charset="0"/>
                <a:cs typeface="Times New Roman" panose="02020603050405020304" pitchFamily="18" charset="0"/>
              </a:rPr>
              <a:t>LƯU Ý</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8435" name="Rectangle 3"/>
          <p:cNvSpPr>
            <a:spLocks noChangeArrowheads="1"/>
          </p:cNvSpPr>
          <p:nvPr/>
        </p:nvSpPr>
        <p:spPr bwMode="auto">
          <a:xfrm>
            <a:off x="0" y="1219200"/>
            <a:ext cx="9144000" cy="6601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a:defRPr>
                <a:solidFill>
                  <a:schemeClr val="tx1"/>
                </a:solidFill>
                <a:latin typeface="Arial" panose="020B0604020202020204" pitchFamily="34" charset="0"/>
              </a:defRPr>
            </a:lvl1pPr>
            <a:lvl2pPr marL="57150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9378950" indent="-228600">
              <a:defRPr>
                <a:solidFill>
                  <a:schemeClr val="tx1"/>
                </a:solidFill>
                <a:latin typeface="Arial" panose="020B0604020202020204" pitchFamily="34" charset="0"/>
              </a:defRPr>
            </a:lvl4pPr>
            <a:lvl5pPr marL="9786938" indent="-228600">
              <a:defRPr>
                <a:solidFill>
                  <a:schemeClr val="tx1"/>
                </a:solidFill>
                <a:latin typeface="Arial" panose="020B0604020202020204" pitchFamily="34" charset="0"/>
              </a:defRPr>
            </a:lvl5pPr>
            <a:lvl6pPr marL="10244138" indent="-228600" eaLnBrk="0" fontAlgn="base" hangingPunct="0">
              <a:spcBef>
                <a:spcPct val="0"/>
              </a:spcBef>
              <a:spcAft>
                <a:spcPct val="0"/>
              </a:spcAft>
              <a:defRPr>
                <a:solidFill>
                  <a:schemeClr val="tx1"/>
                </a:solidFill>
                <a:latin typeface="Arial" panose="020B0604020202020204" pitchFamily="34" charset="0"/>
              </a:defRPr>
            </a:lvl6pPr>
            <a:lvl7pPr marL="10701338" indent="-228600" eaLnBrk="0" fontAlgn="base" hangingPunct="0">
              <a:spcBef>
                <a:spcPct val="0"/>
              </a:spcBef>
              <a:spcAft>
                <a:spcPct val="0"/>
              </a:spcAft>
              <a:defRPr>
                <a:solidFill>
                  <a:schemeClr val="tx1"/>
                </a:solidFill>
                <a:latin typeface="Arial" panose="020B0604020202020204" pitchFamily="34" charset="0"/>
              </a:defRPr>
            </a:lvl7pPr>
            <a:lvl8pPr marL="11158538" indent="-228600" eaLnBrk="0" fontAlgn="base" hangingPunct="0">
              <a:spcBef>
                <a:spcPct val="0"/>
              </a:spcBef>
              <a:spcAft>
                <a:spcPct val="0"/>
              </a:spcAft>
              <a:defRPr>
                <a:solidFill>
                  <a:schemeClr val="tx1"/>
                </a:solidFill>
                <a:latin typeface="Arial" panose="020B0604020202020204" pitchFamily="34" charset="0"/>
              </a:defRPr>
            </a:lvl8pPr>
            <a:lvl9pPr marL="11615738" indent="-228600" eaLnBrk="0" fontAlgn="base" hangingPunct="0">
              <a:spcBef>
                <a:spcPct val="0"/>
              </a:spcBef>
              <a:spcAft>
                <a:spcPct val="0"/>
              </a:spcAft>
              <a:defRPr>
                <a:solidFill>
                  <a:schemeClr val="tx1"/>
                </a:solidFill>
                <a:latin typeface="Arial" panose="020B0604020202020204" pitchFamily="34" charset="0"/>
              </a:defRPr>
            </a:lvl9pPr>
          </a:lstStyle>
          <a:p>
            <a:pPr>
              <a:buFont typeface="Wingdings" panose="05000000000000000000" pitchFamily="2" charset="2"/>
              <a:buChar char="v"/>
            </a:pPr>
            <a:endParaRPr lang="en-US" altLang="en-US" sz="3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altLang="en-US" sz="3000" dirty="0" err="1" smtClean="0">
                <a:latin typeface="Times New Roman" panose="02020603050405020304" pitchFamily="18" charset="0"/>
                <a:cs typeface="Times New Roman" panose="02020603050405020304" pitchFamily="18" charset="0"/>
              </a:rPr>
              <a:t>Lựa</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chọn</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bài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thi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môn</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thi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trong</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bài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thi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những</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thí</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sinh</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có</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điểm</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bảo</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lưu</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hoặc</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những</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thí</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sinh</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thi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chỉ</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thi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các</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môn</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của</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các</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khối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thi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đại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học</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Ngoại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ngữ</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phải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nhập</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chính</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xác</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là</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Tiếng</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nước</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nào</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Anh</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Pháp</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Nhật</a:t>
            </a:r>
            <a:r>
              <a:rPr lang="en-US" altLang="en-US" sz="3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endParaRPr lang="en-US" altLang="en-US" sz="30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Đăng</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ký</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miễn</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thi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môn</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ngoại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ngữ</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Miễn</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thi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tốt</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nghiệp</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các</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môn</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vẫn</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phải</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nhập</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thí</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sinh</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đó</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nếu</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không</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nhập</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sẽ</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không</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xét</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tốt</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nghiệp</a:t>
            </a:r>
            <a:r>
              <a:rPr lang="en-US" altLang="en-US" sz="3000" dirty="0" smtClean="0">
                <a:latin typeface="Times New Roman" panose="02020603050405020304" pitchFamily="18" charset="0"/>
                <a:cs typeface="Times New Roman" panose="02020603050405020304" pitchFamily="18" charset="0"/>
              </a:rPr>
              <a:t>) </a:t>
            </a:r>
            <a:r>
              <a:rPr lang="en-US" altLang="en-US" sz="3000" dirty="0" err="1" smtClean="0">
                <a:latin typeface="Times New Roman" panose="02020603050405020304" pitchFamily="18" charset="0"/>
                <a:cs typeface="Times New Roman" panose="02020603050405020304" pitchFamily="18" charset="0"/>
              </a:rPr>
              <a:t>và</a:t>
            </a:r>
            <a:r>
              <a:rPr lang="en-US" altLang="en-US" sz="3000" dirty="0" smtClean="0">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phải</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nhập</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điểm</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ngoại</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ngữ</a:t>
            </a:r>
            <a:r>
              <a:rPr lang="en-US" altLang="en-US" sz="3000" b="1" dirty="0" smtClean="0">
                <a:solidFill>
                  <a:srgbClr val="FF0000"/>
                </a:solidFill>
                <a:latin typeface="Times New Roman" panose="02020603050405020304" pitchFamily="18" charset="0"/>
                <a:cs typeface="Times New Roman" panose="02020603050405020304" pitchFamily="18" charset="0"/>
              </a:rPr>
              <a:t>.</a:t>
            </a:r>
          </a:p>
          <a:p>
            <a:pPr lvl="1">
              <a:buFont typeface="Wingdings" panose="05000000000000000000" pitchFamily="2" charset="2"/>
              <a:buChar char="Ø"/>
            </a:pPr>
            <a:endParaRPr lang="en-US" altLang="en-US" sz="1900" b="1" dirty="0" smtClean="0">
              <a:solidFill>
                <a:srgbClr val="FF0000"/>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altLang="en-US" sz="1900" b="1" dirty="0" smtClean="0">
              <a:solidFill>
                <a:srgbClr val="FF0000"/>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altLang="en-US" sz="1900" b="1" dirty="0">
              <a:solidFill>
                <a:srgbClr val="FF0000"/>
              </a:solidFill>
              <a:latin typeface="Times New Roman" panose="02020603050405020304" pitchFamily="18" charset="0"/>
              <a:cs typeface="Times New Roman" panose="02020603050405020304" pitchFamily="18" charset="0"/>
            </a:endParaRPr>
          </a:p>
          <a:p>
            <a:pPr lvl="1">
              <a:buFont typeface="Wingdings" panose="05000000000000000000" pitchFamily="2" charset="2"/>
              <a:buNone/>
            </a:pPr>
            <a:endParaRPr lang="en-US" altLang="en-US" dirty="0"/>
          </a:p>
          <a:p>
            <a:pPr lvl="1">
              <a:buFont typeface="Wingdings" panose="05000000000000000000" pitchFamily="2" charset="2"/>
              <a:buNone/>
            </a:pPr>
            <a:endParaRPr lang="en-US" altLang="en-US" dirty="0">
              <a:cs typeface="Times New Roman" panose="02020603050405020304" pitchFamily="18" charset="0"/>
            </a:endParaRPr>
          </a:p>
        </p:txBody>
      </p:sp>
    </p:spTree>
    <p:extLst>
      <p:ext uri="{BB962C8B-B14F-4D97-AF65-F5344CB8AC3E}">
        <p14:creationId xmlns:p14="http://schemas.microsoft.com/office/powerpoint/2010/main" val="27577195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533400"/>
            <a:ext cx="8991600" cy="563563"/>
          </a:xfrm>
        </p:spPr>
        <p:txBody>
          <a:bodyPr/>
          <a:lstStyle/>
          <a:p>
            <a:pPr eaLnBrk="1" hangingPunct="1"/>
            <a:r>
              <a:rPr lang="en-US" altLang="en-US" dirty="0" smtClean="0">
                <a:latin typeface="Times New Roman" panose="02020603050405020304" pitchFamily="18" charset="0"/>
                <a:cs typeface="Times New Roman" panose="02020603050405020304" pitchFamily="18" charset="0"/>
              </a:rPr>
              <a:t>LƯU Ý</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8435" name="Rectangle 3"/>
          <p:cNvSpPr>
            <a:spLocks noChangeArrowheads="1"/>
          </p:cNvSpPr>
          <p:nvPr/>
        </p:nvSpPr>
        <p:spPr bwMode="auto">
          <a:xfrm>
            <a:off x="0" y="1219200"/>
            <a:ext cx="9144000"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a:defRPr>
                <a:solidFill>
                  <a:schemeClr val="tx1"/>
                </a:solidFill>
                <a:latin typeface="Arial" panose="020B0604020202020204" pitchFamily="34" charset="0"/>
              </a:defRPr>
            </a:lvl1pPr>
            <a:lvl2pPr marL="57150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9378950" indent="-228600">
              <a:defRPr>
                <a:solidFill>
                  <a:schemeClr val="tx1"/>
                </a:solidFill>
                <a:latin typeface="Arial" panose="020B0604020202020204" pitchFamily="34" charset="0"/>
              </a:defRPr>
            </a:lvl4pPr>
            <a:lvl5pPr marL="9786938" indent="-228600">
              <a:defRPr>
                <a:solidFill>
                  <a:schemeClr val="tx1"/>
                </a:solidFill>
                <a:latin typeface="Arial" panose="020B0604020202020204" pitchFamily="34" charset="0"/>
              </a:defRPr>
            </a:lvl5pPr>
            <a:lvl6pPr marL="10244138" indent="-228600" eaLnBrk="0" fontAlgn="base" hangingPunct="0">
              <a:spcBef>
                <a:spcPct val="0"/>
              </a:spcBef>
              <a:spcAft>
                <a:spcPct val="0"/>
              </a:spcAft>
              <a:defRPr>
                <a:solidFill>
                  <a:schemeClr val="tx1"/>
                </a:solidFill>
                <a:latin typeface="Arial" panose="020B0604020202020204" pitchFamily="34" charset="0"/>
              </a:defRPr>
            </a:lvl6pPr>
            <a:lvl7pPr marL="10701338" indent="-228600" eaLnBrk="0" fontAlgn="base" hangingPunct="0">
              <a:spcBef>
                <a:spcPct val="0"/>
              </a:spcBef>
              <a:spcAft>
                <a:spcPct val="0"/>
              </a:spcAft>
              <a:defRPr>
                <a:solidFill>
                  <a:schemeClr val="tx1"/>
                </a:solidFill>
                <a:latin typeface="Arial" panose="020B0604020202020204" pitchFamily="34" charset="0"/>
              </a:defRPr>
            </a:lvl7pPr>
            <a:lvl8pPr marL="11158538" indent="-228600" eaLnBrk="0" fontAlgn="base" hangingPunct="0">
              <a:spcBef>
                <a:spcPct val="0"/>
              </a:spcBef>
              <a:spcAft>
                <a:spcPct val="0"/>
              </a:spcAft>
              <a:defRPr>
                <a:solidFill>
                  <a:schemeClr val="tx1"/>
                </a:solidFill>
                <a:latin typeface="Arial" panose="020B0604020202020204" pitchFamily="34" charset="0"/>
              </a:defRPr>
            </a:lvl8pPr>
            <a:lvl9pPr marL="11615738" indent="-228600" eaLnBrk="0" fontAlgn="base" hangingPunct="0">
              <a:spcBef>
                <a:spcPct val="0"/>
              </a:spcBef>
              <a:spcAft>
                <a:spcPct val="0"/>
              </a:spcAft>
              <a:defRPr>
                <a:solidFill>
                  <a:schemeClr val="tx1"/>
                </a:solidFill>
                <a:latin typeface="Arial" panose="020B0604020202020204" pitchFamily="34" charset="0"/>
              </a:defRPr>
            </a:lvl9pPr>
          </a:lstStyle>
          <a:p>
            <a:pPr lvl="1"/>
            <a:endParaRPr lang="en-US" altLang="en-US" sz="1900" b="1" dirty="0" smtClean="0">
              <a:solidFill>
                <a:srgbClr val="FF0000"/>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altLang="en-US" sz="23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altLang="en-US" sz="2300" dirty="0" smtClean="0">
                <a:latin typeface="Times New Roman" panose="02020603050405020304" pitchFamily="18" charset="0"/>
                <a:cs typeface="Times New Roman" panose="02020603050405020304" pitchFamily="18" charset="0"/>
              </a:rPr>
              <a:t> </a:t>
            </a:r>
            <a:r>
              <a:rPr lang="en-US" altLang="en-US" sz="2300" b="1" dirty="0" err="1">
                <a:solidFill>
                  <a:srgbClr val="FF0000"/>
                </a:solidFill>
                <a:latin typeface="Times New Roman" panose="02020603050405020304" pitchFamily="18" charset="0"/>
                <a:cs typeface="Times New Roman" panose="02020603050405020304" pitchFamily="18" charset="0"/>
              </a:rPr>
              <a:t>Đăng</a:t>
            </a:r>
            <a:r>
              <a:rPr lang="en-US" altLang="en-US" sz="2300" b="1" dirty="0">
                <a:solidFill>
                  <a:srgbClr val="FF0000"/>
                </a:solidFill>
                <a:latin typeface="Times New Roman" panose="02020603050405020304" pitchFamily="18" charset="0"/>
                <a:cs typeface="Times New Roman" panose="02020603050405020304" pitchFamily="18" charset="0"/>
              </a:rPr>
              <a:t> </a:t>
            </a:r>
            <a:r>
              <a:rPr lang="en-US" altLang="en-US" sz="2300" b="1" dirty="0" err="1">
                <a:solidFill>
                  <a:srgbClr val="FF0000"/>
                </a:solidFill>
                <a:latin typeface="Times New Roman" panose="02020603050405020304" pitchFamily="18" charset="0"/>
                <a:cs typeface="Times New Roman" panose="02020603050405020304" pitchFamily="18" charset="0"/>
              </a:rPr>
              <a:t>ký</a:t>
            </a:r>
            <a:r>
              <a:rPr lang="en-US" altLang="en-US" sz="2300" b="1" dirty="0">
                <a:solidFill>
                  <a:srgbClr val="FF0000"/>
                </a:solidFill>
                <a:latin typeface="Times New Roman" panose="02020603050405020304" pitchFamily="18" charset="0"/>
                <a:cs typeface="Times New Roman" panose="02020603050405020304" pitchFamily="18" charset="0"/>
              </a:rPr>
              <a:t> </a:t>
            </a:r>
            <a:r>
              <a:rPr lang="en-US" altLang="en-US" sz="2300" b="1" dirty="0" err="1">
                <a:solidFill>
                  <a:srgbClr val="FF0000"/>
                </a:solidFill>
                <a:latin typeface="Times New Roman" panose="02020603050405020304" pitchFamily="18" charset="0"/>
                <a:cs typeface="Times New Roman" panose="02020603050405020304" pitchFamily="18" charset="0"/>
              </a:rPr>
              <a:t>số</a:t>
            </a:r>
            <a:r>
              <a:rPr lang="en-US" altLang="en-US" sz="2300" b="1" dirty="0">
                <a:solidFill>
                  <a:srgbClr val="FF0000"/>
                </a:solidFill>
                <a:latin typeface="Times New Roman" panose="02020603050405020304" pitchFamily="18" charset="0"/>
                <a:cs typeface="Times New Roman" panose="02020603050405020304" pitchFamily="18" charset="0"/>
              </a:rPr>
              <a:t> </a:t>
            </a:r>
            <a:r>
              <a:rPr lang="en-US" altLang="en-US" sz="2300" b="1" dirty="0" err="1">
                <a:solidFill>
                  <a:srgbClr val="FF0000"/>
                </a:solidFill>
                <a:latin typeface="Times New Roman" panose="02020603050405020304" pitchFamily="18" charset="0"/>
                <a:cs typeface="Times New Roman" panose="02020603050405020304" pitchFamily="18" charset="0"/>
              </a:rPr>
              <a:t>điện</a:t>
            </a:r>
            <a:r>
              <a:rPr lang="en-US" altLang="en-US" sz="2300" b="1" dirty="0">
                <a:solidFill>
                  <a:srgbClr val="FF0000"/>
                </a:solidFill>
                <a:latin typeface="Times New Roman" panose="02020603050405020304" pitchFamily="18" charset="0"/>
                <a:cs typeface="Times New Roman" panose="02020603050405020304" pitchFamily="18" charset="0"/>
              </a:rPr>
              <a:t> </a:t>
            </a:r>
            <a:r>
              <a:rPr lang="en-US" altLang="en-US" sz="2300" b="1" dirty="0" err="1">
                <a:solidFill>
                  <a:srgbClr val="FF0000"/>
                </a:solidFill>
                <a:latin typeface="Times New Roman" panose="02020603050405020304" pitchFamily="18" charset="0"/>
                <a:cs typeface="Times New Roman" panose="02020603050405020304" pitchFamily="18" charset="0"/>
              </a:rPr>
              <a:t>thoại</a:t>
            </a:r>
            <a:r>
              <a:rPr lang="en-US" altLang="en-US" sz="2300" b="1" dirty="0">
                <a:solidFill>
                  <a:srgbClr val="FF0000"/>
                </a:solidFill>
                <a:latin typeface="Times New Roman" panose="02020603050405020304" pitchFamily="18" charset="0"/>
                <a:cs typeface="Times New Roman" panose="02020603050405020304" pitchFamily="18" charset="0"/>
              </a:rPr>
              <a:t>, </a:t>
            </a:r>
            <a:r>
              <a:rPr lang="en-US" altLang="en-US" sz="2300" b="1" dirty="0" smtClean="0">
                <a:solidFill>
                  <a:srgbClr val="FF0000"/>
                </a:solidFill>
                <a:latin typeface="Times New Roman" panose="02020603050405020304" pitchFamily="18" charset="0"/>
                <a:cs typeface="Times New Roman" panose="02020603050405020304" pitchFamily="18" charset="0"/>
              </a:rPr>
              <a:t>email </a:t>
            </a:r>
            <a:r>
              <a:rPr lang="en-US" altLang="en-US" sz="2300" b="1" dirty="0" err="1" smtClean="0">
                <a:solidFill>
                  <a:srgbClr val="FF0000"/>
                </a:solidFill>
                <a:latin typeface="Times New Roman" panose="02020603050405020304" pitchFamily="18" charset="0"/>
                <a:cs typeface="Times New Roman" panose="02020603050405020304" pitchFamily="18" charset="0"/>
              </a:rPr>
              <a:t>phải</a:t>
            </a:r>
            <a:r>
              <a:rPr lang="en-US" altLang="en-US" sz="2300" b="1" dirty="0" smtClean="0">
                <a:solidFill>
                  <a:srgbClr val="FF0000"/>
                </a:solidFill>
                <a:latin typeface="Times New Roman" panose="02020603050405020304" pitchFamily="18" charset="0"/>
                <a:cs typeface="Times New Roman" panose="02020603050405020304" pitchFamily="18" charset="0"/>
              </a:rPr>
              <a:t> </a:t>
            </a:r>
            <a:r>
              <a:rPr lang="en-US" altLang="en-US" sz="2300" b="1" dirty="0" err="1" smtClean="0">
                <a:solidFill>
                  <a:srgbClr val="FF0000"/>
                </a:solidFill>
                <a:latin typeface="Times New Roman" panose="02020603050405020304" pitchFamily="18" charset="0"/>
                <a:cs typeface="Times New Roman" panose="02020603050405020304" pitchFamily="18" charset="0"/>
              </a:rPr>
              <a:t>chính</a:t>
            </a:r>
            <a:r>
              <a:rPr lang="en-US" altLang="en-US" sz="2300" b="1" dirty="0" smtClean="0">
                <a:solidFill>
                  <a:srgbClr val="FF0000"/>
                </a:solidFill>
                <a:latin typeface="Times New Roman" panose="02020603050405020304" pitchFamily="18" charset="0"/>
                <a:cs typeface="Times New Roman" panose="02020603050405020304" pitchFamily="18" charset="0"/>
              </a:rPr>
              <a:t> </a:t>
            </a:r>
            <a:r>
              <a:rPr lang="en-US" altLang="en-US" sz="2300" b="1" dirty="0" err="1" smtClean="0">
                <a:solidFill>
                  <a:srgbClr val="FF0000"/>
                </a:solidFill>
                <a:latin typeface="Times New Roman" panose="02020603050405020304" pitchFamily="18" charset="0"/>
                <a:cs typeface="Times New Roman" panose="02020603050405020304" pitchFamily="18" charset="0"/>
              </a:rPr>
              <a:t>xác</a:t>
            </a:r>
            <a:r>
              <a:rPr lang="en-US" altLang="en-US" sz="2300" b="1" dirty="0" smtClean="0">
                <a:solidFill>
                  <a:srgbClr val="FF0000"/>
                </a:solidFill>
                <a:latin typeface="Times New Roman" panose="02020603050405020304" pitchFamily="18" charset="0"/>
                <a:cs typeface="Times New Roman" panose="02020603050405020304" pitchFamily="18" charset="0"/>
              </a:rPr>
              <a:t>;</a:t>
            </a:r>
          </a:p>
          <a:p>
            <a:pPr lvl="1">
              <a:buFont typeface="Wingdings" panose="05000000000000000000" pitchFamily="2" charset="2"/>
              <a:buChar char="Ø"/>
            </a:pPr>
            <a:endParaRPr lang="en-US" altLang="en-US" sz="2300" b="1" dirty="0">
              <a:solidFill>
                <a:srgbClr val="FF0000"/>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Quản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lý</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tài</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khoản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truy</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cập</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hệ</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thống</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Đơn</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vị</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có</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khả</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năng</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tự</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thay</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đổi</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số</a:t>
            </a:r>
            <a:r>
              <a:rPr lang="en-US" altLang="en-US" sz="2300" dirty="0" smtClean="0">
                <a:latin typeface="Times New Roman" panose="02020603050405020304" pitchFamily="18" charset="0"/>
                <a:cs typeface="Times New Roman" panose="02020603050405020304" pitchFamily="18" charset="0"/>
              </a:rPr>
              <a:t> CMND </a:t>
            </a:r>
            <a:r>
              <a:rPr lang="en-US" altLang="en-US" sz="2300" dirty="0" err="1" smtClean="0">
                <a:latin typeface="Times New Roman" panose="02020603050405020304" pitchFamily="18" charset="0"/>
                <a:cs typeface="Times New Roman" panose="02020603050405020304" pitchFamily="18" charset="0"/>
              </a:rPr>
              <a:t>hoặc</a:t>
            </a:r>
            <a:r>
              <a:rPr lang="en-US" altLang="en-US" sz="2300" dirty="0" smtClean="0">
                <a:latin typeface="Times New Roman" panose="02020603050405020304" pitchFamily="18" charset="0"/>
                <a:cs typeface="Times New Roman" panose="02020603050405020304" pitchFamily="18" charset="0"/>
              </a:rPr>
              <a:t> reset </a:t>
            </a:r>
            <a:r>
              <a:rPr lang="en-US" altLang="en-US" sz="2300" dirty="0" err="1" smtClean="0">
                <a:latin typeface="Times New Roman" panose="02020603050405020304" pitchFamily="18" charset="0"/>
                <a:cs typeface="Times New Roman" panose="02020603050405020304" pitchFamily="18" charset="0"/>
              </a:rPr>
              <a:t>mật</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khẩu</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cho</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thí</a:t>
            </a:r>
            <a:r>
              <a:rPr lang="en-US" altLang="en-US" sz="2300" dirty="0" smtClean="0">
                <a:latin typeface="Times New Roman" panose="02020603050405020304" pitchFamily="18" charset="0"/>
                <a:cs typeface="Times New Roman" panose="02020603050405020304" pitchFamily="18" charset="0"/>
              </a:rPr>
              <a:t> </a:t>
            </a:r>
            <a:r>
              <a:rPr lang="en-US" altLang="en-US" sz="2300" dirty="0" err="1" smtClean="0">
                <a:latin typeface="Times New Roman" panose="02020603050405020304" pitchFamily="18" charset="0"/>
                <a:cs typeface="Times New Roman" panose="02020603050405020304" pitchFamily="18" charset="0"/>
              </a:rPr>
              <a:t>sinh</a:t>
            </a:r>
            <a:r>
              <a:rPr lang="en-US" altLang="en-US" sz="2300" dirty="0" smtClean="0">
                <a:latin typeface="Times New Roman" panose="02020603050405020304" pitchFamily="18" charset="0"/>
                <a:cs typeface="Times New Roman" panose="02020603050405020304" pitchFamily="18" charset="0"/>
              </a:rPr>
              <a:t>.</a:t>
            </a:r>
          </a:p>
          <a:p>
            <a:pPr lvl="1">
              <a:buFont typeface="Wingdings" panose="05000000000000000000" pitchFamily="2" charset="2"/>
              <a:buChar char="Ø"/>
            </a:pPr>
            <a:endParaRPr lang="en-US" altLang="en-US" sz="23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Nhập</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chính</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xác</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thông</a:t>
            </a:r>
            <a:r>
              <a:rPr lang="en-US" altLang="en-US" sz="2300" dirty="0">
                <a:latin typeface="Times New Roman" panose="02020603050405020304" pitchFamily="18" charset="0"/>
                <a:cs typeface="Times New Roman" panose="02020603050405020304" pitchFamily="18" charset="0"/>
              </a:rPr>
              <a:t> tin </a:t>
            </a:r>
            <a:r>
              <a:rPr lang="en-US" altLang="en-US" sz="2300" dirty="0" err="1">
                <a:latin typeface="Times New Roman" panose="02020603050405020304" pitchFamily="18" charset="0"/>
                <a:cs typeface="Times New Roman" panose="02020603050405020304" pitchFamily="18" charset="0"/>
              </a:rPr>
              <a:t>cá</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nhân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họ</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tên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ngày</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sinh</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nơi</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sinh</a:t>
            </a:r>
            <a:r>
              <a:rPr lang="en-US" altLang="en-US" sz="2300" dirty="0">
                <a:latin typeface="Times New Roman" panose="02020603050405020304" pitchFamily="18" charset="0"/>
                <a:cs typeface="Times New Roman" panose="02020603050405020304" pitchFamily="18" charset="0"/>
              </a:rPr>
              <a:t>…</a:t>
            </a:r>
            <a:r>
              <a:rPr lang="en-US" altLang="en-US" sz="2300" dirty="0" err="1">
                <a:latin typeface="Times New Roman" panose="02020603050405020304" pitchFamily="18" charset="0"/>
                <a:cs typeface="Times New Roman" panose="02020603050405020304" pitchFamily="18" charset="0"/>
              </a:rPr>
              <a:t>nó</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liên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quan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đến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bằng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cấp</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sau</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này</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thông</a:t>
            </a:r>
            <a:r>
              <a:rPr lang="en-US" altLang="en-US" sz="2300" dirty="0">
                <a:latin typeface="Times New Roman" panose="02020603050405020304" pitchFamily="18" charset="0"/>
                <a:cs typeface="Times New Roman" panose="02020603050405020304" pitchFamily="18" charset="0"/>
              </a:rPr>
              <a:t> tin </a:t>
            </a:r>
            <a:r>
              <a:rPr lang="en-US" altLang="en-US" sz="2300" dirty="0" err="1">
                <a:latin typeface="Times New Roman" panose="02020603050405020304" pitchFamily="18" charset="0"/>
                <a:cs typeface="Times New Roman" panose="02020603050405020304" pitchFamily="18" charset="0"/>
              </a:rPr>
              <a:t>về</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chế</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độ</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ưu</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tiên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chính</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xác</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phải</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có</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công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chứng</a:t>
            </a:r>
            <a:r>
              <a:rPr lang="en-US" altLang="en-US" sz="2300" dirty="0" smtClean="0">
                <a:latin typeface="Times New Roman" panose="02020603050405020304" pitchFamily="18" charset="0"/>
                <a:cs typeface="Times New Roman" panose="02020603050405020304" pitchFamily="18" charset="0"/>
              </a:rPr>
              <a:t>);</a:t>
            </a:r>
          </a:p>
          <a:p>
            <a:pPr lvl="1">
              <a:buFont typeface="Wingdings" panose="05000000000000000000" pitchFamily="2" charset="2"/>
              <a:buChar char="Ø"/>
            </a:pPr>
            <a:endParaRPr lang="en-US" altLang="en-US" sz="23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altLang="en-US" sz="2300" dirty="0">
                <a:latin typeface="Times New Roman" panose="02020603050405020304" pitchFamily="18" charset="0"/>
                <a:cs typeface="Times New Roman" panose="02020603050405020304" pitchFamily="18" charset="0"/>
              </a:rPr>
              <a:t> </a:t>
            </a:r>
            <a:r>
              <a:rPr lang="en-US" altLang="en-US" sz="2300" b="1" dirty="0" err="1">
                <a:solidFill>
                  <a:srgbClr val="FF0000"/>
                </a:solidFill>
                <a:latin typeface="Times New Roman" panose="02020603050405020304" pitchFamily="18" charset="0"/>
                <a:cs typeface="Times New Roman" panose="02020603050405020304" pitchFamily="18" charset="0"/>
              </a:rPr>
              <a:t>Điền</a:t>
            </a:r>
            <a:r>
              <a:rPr lang="en-US" altLang="en-US" sz="2300" b="1" dirty="0">
                <a:solidFill>
                  <a:srgbClr val="FF0000"/>
                </a:solidFill>
                <a:latin typeface="Times New Roman" panose="02020603050405020304" pitchFamily="18" charset="0"/>
                <a:cs typeface="Times New Roman" panose="02020603050405020304" pitchFamily="18" charset="0"/>
              </a:rPr>
              <a:t> </a:t>
            </a:r>
            <a:r>
              <a:rPr lang="en-US" altLang="en-US" sz="2300" b="1" dirty="0" err="1">
                <a:solidFill>
                  <a:srgbClr val="FF0000"/>
                </a:solidFill>
                <a:latin typeface="Times New Roman" panose="02020603050405020304" pitchFamily="18" charset="0"/>
                <a:cs typeface="Times New Roman" panose="02020603050405020304" pitchFamily="18" charset="0"/>
              </a:rPr>
              <a:t>số</a:t>
            </a:r>
            <a:r>
              <a:rPr lang="en-US" altLang="en-US" sz="2300" b="1" dirty="0">
                <a:solidFill>
                  <a:srgbClr val="FF0000"/>
                </a:solidFill>
                <a:latin typeface="Times New Roman" panose="02020603050405020304" pitchFamily="18" charset="0"/>
                <a:cs typeface="Times New Roman" panose="02020603050405020304" pitchFamily="18" charset="0"/>
              </a:rPr>
              <a:t> CMND; </a:t>
            </a:r>
            <a:r>
              <a:rPr lang="en-US" altLang="en-US" sz="2300" b="1" dirty="0" err="1">
                <a:solidFill>
                  <a:srgbClr val="FF0000"/>
                </a:solidFill>
                <a:latin typeface="Times New Roman" panose="02020603050405020304" pitchFamily="18" charset="0"/>
                <a:cs typeface="Times New Roman" panose="02020603050405020304" pitchFamily="18" charset="0"/>
              </a:rPr>
              <a:t>Ảnh</a:t>
            </a:r>
            <a:r>
              <a:rPr lang="en-US" altLang="en-US" sz="2300" b="1" dirty="0">
                <a:solidFill>
                  <a:srgbClr val="FF0000"/>
                </a:solidFill>
                <a:latin typeface="Times New Roman" panose="02020603050405020304" pitchFamily="18" charset="0"/>
                <a:cs typeface="Times New Roman" panose="02020603050405020304" pitchFamily="18" charset="0"/>
              </a:rPr>
              <a:t> </a:t>
            </a:r>
            <a:r>
              <a:rPr lang="en-US" altLang="en-US" sz="2300" b="1" dirty="0" err="1">
                <a:solidFill>
                  <a:srgbClr val="FF0000"/>
                </a:solidFill>
                <a:latin typeface="Times New Roman" panose="02020603050405020304" pitchFamily="18" charset="0"/>
                <a:cs typeface="Times New Roman" panose="02020603050405020304" pitchFamily="18" charset="0"/>
              </a:rPr>
              <a:t>thống</a:t>
            </a:r>
            <a:r>
              <a:rPr lang="en-US" altLang="en-US" sz="2300" b="1" dirty="0">
                <a:solidFill>
                  <a:srgbClr val="FF0000"/>
                </a:solidFill>
                <a:latin typeface="Times New Roman" panose="02020603050405020304" pitchFamily="18" charset="0"/>
                <a:cs typeface="Times New Roman" panose="02020603050405020304" pitchFamily="18" charset="0"/>
              </a:rPr>
              <a:t> </a:t>
            </a:r>
            <a:r>
              <a:rPr lang="en-US" altLang="en-US" sz="2300" b="1" dirty="0" err="1">
                <a:solidFill>
                  <a:srgbClr val="FF0000"/>
                </a:solidFill>
                <a:latin typeface="Times New Roman" panose="02020603050405020304" pitchFamily="18" charset="0"/>
                <a:cs typeface="Times New Roman" panose="02020603050405020304" pitchFamily="18" charset="0"/>
              </a:rPr>
              <a:t>nhất</a:t>
            </a:r>
            <a:r>
              <a:rPr lang="en-US" altLang="en-US" sz="2300" b="1" dirty="0">
                <a:solidFill>
                  <a:srgbClr val="FF0000"/>
                </a:solidFill>
                <a:latin typeface="Times New Roman" panose="02020603050405020304" pitchFamily="18" charset="0"/>
                <a:cs typeface="Times New Roman" panose="02020603050405020304" pitchFamily="18" charset="0"/>
              </a:rPr>
              <a:t> 4x6 </a:t>
            </a:r>
            <a:r>
              <a:rPr lang="en-US" altLang="en-US" sz="2300" b="1" dirty="0" err="1">
                <a:solidFill>
                  <a:srgbClr val="FF0000"/>
                </a:solidFill>
                <a:latin typeface="Times New Roman" panose="02020603050405020304" pitchFamily="18" charset="0"/>
                <a:cs typeface="Times New Roman" panose="02020603050405020304" pitchFamily="18" charset="0"/>
              </a:rPr>
              <a:t>nền</a:t>
            </a:r>
            <a:r>
              <a:rPr lang="en-US" altLang="en-US" sz="2300" b="1" dirty="0">
                <a:solidFill>
                  <a:srgbClr val="FF0000"/>
                </a:solidFill>
                <a:latin typeface="Times New Roman" panose="02020603050405020304" pitchFamily="18" charset="0"/>
                <a:cs typeface="Times New Roman" panose="02020603050405020304" pitchFamily="18" charset="0"/>
              </a:rPr>
              <a:t> </a:t>
            </a:r>
            <a:r>
              <a:rPr lang="en-US" altLang="en-US" sz="2300" b="1" dirty="0" err="1" smtClean="0">
                <a:solidFill>
                  <a:srgbClr val="FF0000"/>
                </a:solidFill>
                <a:latin typeface="Times New Roman" panose="02020603050405020304" pitchFamily="18" charset="0"/>
                <a:cs typeface="Times New Roman" panose="02020603050405020304" pitchFamily="18" charset="0"/>
              </a:rPr>
              <a:t>trắng</a:t>
            </a:r>
            <a:endParaRPr lang="en-US" altLang="en-US" sz="2300" b="1" dirty="0" smtClean="0">
              <a:solidFill>
                <a:srgbClr val="FF0000"/>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altLang="en-US" sz="2300" b="1" dirty="0" smtClean="0">
              <a:solidFill>
                <a:srgbClr val="FF0000"/>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altLang="en-US" sz="2300" b="1" dirty="0">
              <a:solidFill>
                <a:srgbClr val="FF0000"/>
              </a:solidFill>
              <a:latin typeface="Times New Roman" panose="02020603050405020304" pitchFamily="18" charset="0"/>
              <a:cs typeface="Times New Roman" panose="02020603050405020304" pitchFamily="18" charset="0"/>
            </a:endParaRPr>
          </a:p>
          <a:p>
            <a:pPr lvl="1">
              <a:buFont typeface="Wingdings" panose="05000000000000000000" pitchFamily="2" charset="2"/>
              <a:buNone/>
            </a:pPr>
            <a:endParaRPr lang="en-US" altLang="en-US" sz="2800" dirty="0"/>
          </a:p>
          <a:p>
            <a:pPr lvl="1">
              <a:buFont typeface="Wingdings" panose="05000000000000000000" pitchFamily="2" charset="2"/>
              <a:buNone/>
            </a:pPr>
            <a:endParaRPr lang="en-US" altLang="en-US" dirty="0">
              <a:cs typeface="Times New Roman" panose="02020603050405020304" pitchFamily="18" charset="0"/>
            </a:endParaRPr>
          </a:p>
        </p:txBody>
      </p:sp>
    </p:spTree>
    <p:extLst>
      <p:ext uri="{BB962C8B-B14F-4D97-AF65-F5344CB8AC3E}">
        <p14:creationId xmlns:p14="http://schemas.microsoft.com/office/powerpoint/2010/main" val="25139927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TÀI KHOẢN ĐĂNG NHẬP</a:t>
            </a:r>
            <a:endParaRPr lang="en-US"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r>
              <a:rPr lang="en-US" smtClean="0"/>
              <a:t>www.themegallery.com</a:t>
            </a:r>
            <a:endParaRPr lang="en-US"/>
          </a:p>
        </p:txBody>
      </p:sp>
      <p:sp>
        <p:nvSpPr>
          <p:cNvPr id="6" name="Rectangle 3"/>
          <p:cNvSpPr>
            <a:spLocks noChangeArrowheads="1"/>
          </p:cNvSpPr>
          <p:nvPr/>
        </p:nvSpPr>
        <p:spPr bwMode="auto">
          <a:xfrm>
            <a:off x="0" y="1219200"/>
            <a:ext cx="914400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a:defRPr>
                <a:solidFill>
                  <a:schemeClr val="tx1"/>
                </a:solidFill>
                <a:latin typeface="Arial" panose="020B0604020202020204" pitchFamily="34" charset="0"/>
              </a:defRPr>
            </a:lvl1pPr>
            <a:lvl2pPr marL="57150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9378950" indent="-228600">
              <a:defRPr>
                <a:solidFill>
                  <a:schemeClr val="tx1"/>
                </a:solidFill>
                <a:latin typeface="Arial" panose="020B0604020202020204" pitchFamily="34" charset="0"/>
              </a:defRPr>
            </a:lvl4pPr>
            <a:lvl5pPr marL="9786938" indent="-228600">
              <a:defRPr>
                <a:solidFill>
                  <a:schemeClr val="tx1"/>
                </a:solidFill>
                <a:latin typeface="Arial" panose="020B0604020202020204" pitchFamily="34" charset="0"/>
              </a:defRPr>
            </a:lvl5pPr>
            <a:lvl6pPr marL="10244138" indent="-228600" eaLnBrk="0" fontAlgn="base" hangingPunct="0">
              <a:spcBef>
                <a:spcPct val="0"/>
              </a:spcBef>
              <a:spcAft>
                <a:spcPct val="0"/>
              </a:spcAft>
              <a:defRPr>
                <a:solidFill>
                  <a:schemeClr val="tx1"/>
                </a:solidFill>
                <a:latin typeface="Arial" panose="020B0604020202020204" pitchFamily="34" charset="0"/>
              </a:defRPr>
            </a:lvl6pPr>
            <a:lvl7pPr marL="10701338" indent="-228600" eaLnBrk="0" fontAlgn="base" hangingPunct="0">
              <a:spcBef>
                <a:spcPct val="0"/>
              </a:spcBef>
              <a:spcAft>
                <a:spcPct val="0"/>
              </a:spcAft>
              <a:defRPr>
                <a:solidFill>
                  <a:schemeClr val="tx1"/>
                </a:solidFill>
                <a:latin typeface="Arial" panose="020B0604020202020204" pitchFamily="34" charset="0"/>
              </a:defRPr>
            </a:lvl7pPr>
            <a:lvl8pPr marL="11158538" indent="-228600" eaLnBrk="0" fontAlgn="base" hangingPunct="0">
              <a:spcBef>
                <a:spcPct val="0"/>
              </a:spcBef>
              <a:spcAft>
                <a:spcPct val="0"/>
              </a:spcAft>
              <a:defRPr>
                <a:solidFill>
                  <a:schemeClr val="tx1"/>
                </a:solidFill>
                <a:latin typeface="Arial" panose="020B0604020202020204" pitchFamily="34" charset="0"/>
              </a:defRPr>
            </a:lvl8pPr>
            <a:lvl9pPr marL="11615738" indent="-228600" eaLnBrk="0" fontAlgn="base" hangingPunct="0">
              <a:spcBef>
                <a:spcPct val="0"/>
              </a:spcBef>
              <a:spcAft>
                <a:spcPct val="0"/>
              </a:spcAft>
              <a:defRPr>
                <a:solidFill>
                  <a:schemeClr val="tx1"/>
                </a:solidFill>
                <a:latin typeface="Arial" panose="020B0604020202020204" pitchFamily="34" charset="0"/>
              </a:defRPr>
            </a:lvl9pPr>
          </a:lstStyle>
          <a:p>
            <a:pPr lvl="1"/>
            <a:endParaRPr lang="en-US" altLang="en-US" sz="1900" b="1" dirty="0" smtClean="0">
              <a:solidFill>
                <a:srgbClr val="FF0000"/>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altLang="en-US" sz="3000" b="1" dirty="0" err="1" smtClean="0">
                <a:solidFill>
                  <a:srgbClr val="FF0000"/>
                </a:solidFill>
                <a:latin typeface="Times New Roman" panose="02020603050405020304" pitchFamily="18" charset="0"/>
                <a:cs typeface="Times New Roman" panose="02020603050405020304" pitchFamily="18" charset="0"/>
              </a:rPr>
              <a:t>Tài</a:t>
            </a:r>
            <a:r>
              <a:rPr lang="en-US" altLang="en-US" sz="3000" b="1" dirty="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khoản</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và</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mật</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khẩu</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giữ</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nguyên</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giống</a:t>
            </a:r>
            <a:r>
              <a:rPr lang="en-US" altLang="en-US" sz="3000" b="1" dirty="0" smtClean="0">
                <a:solidFill>
                  <a:srgbClr val="FF0000"/>
                </a:solidFill>
                <a:latin typeface="Times New Roman" panose="02020603050405020304" pitchFamily="18" charset="0"/>
                <a:cs typeface="Times New Roman" panose="02020603050405020304" pitchFamily="18" charset="0"/>
              </a:rPr>
              <a:t> </a:t>
            </a:r>
            <a:r>
              <a:rPr lang="en-US" altLang="en-US" sz="3000" b="1" dirty="0" err="1" smtClean="0">
                <a:solidFill>
                  <a:srgbClr val="FF0000"/>
                </a:solidFill>
                <a:latin typeface="Times New Roman" panose="02020603050405020304" pitchFamily="18" charset="0"/>
                <a:cs typeface="Times New Roman" panose="02020603050405020304" pitchFamily="18" charset="0"/>
              </a:rPr>
              <a:t>năm</a:t>
            </a:r>
            <a:r>
              <a:rPr lang="en-US" altLang="en-US" sz="3000" b="1" dirty="0" smtClean="0">
                <a:solidFill>
                  <a:srgbClr val="FF0000"/>
                </a:solidFill>
                <a:latin typeface="Times New Roman" panose="02020603050405020304" pitchFamily="18" charset="0"/>
                <a:cs typeface="Times New Roman" panose="02020603050405020304" pitchFamily="18" charset="0"/>
              </a:rPr>
              <a:t> 2018.</a:t>
            </a:r>
          </a:p>
          <a:p>
            <a:pPr lvl="1">
              <a:buFont typeface="Wingdings" panose="05000000000000000000" pitchFamily="2" charset="2"/>
              <a:buChar char="Ø"/>
            </a:pPr>
            <a:endParaRPr lang="en-US" altLang="en-US" sz="30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altLang="en-US" sz="3000"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Nếu</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mất</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hoặc</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quên</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mật</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khẩu</a:t>
            </a:r>
            <a:r>
              <a:rPr lang="en-US" altLang="en-US" sz="3000" b="1" dirty="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vui</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lòng</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làm</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văn</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bản</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xin</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cấp</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lại</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có</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đóng</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dấu</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của</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thủ</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trưởng</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đơn</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vị</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và</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gởi</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về</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phòng</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khảo</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thí</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Không</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liên</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hệ</a:t>
            </a:r>
            <a:r>
              <a:rPr lang="en-US" altLang="en-US" sz="3000" b="1" dirty="0" smtClean="0">
                <a:latin typeface="Times New Roman" panose="02020603050405020304" pitchFamily="18" charset="0"/>
                <a:cs typeface="Times New Roman" panose="02020603050405020304" pitchFamily="18" charset="0"/>
              </a:rPr>
              <a:t> qua mail </a:t>
            </a:r>
            <a:r>
              <a:rPr lang="en-US" altLang="en-US" sz="3000" b="1" dirty="0" err="1" smtClean="0">
                <a:latin typeface="Times New Roman" panose="02020603050405020304" pitchFamily="18" charset="0"/>
                <a:cs typeface="Times New Roman" panose="02020603050405020304" pitchFamily="18" charset="0"/>
              </a:rPr>
              <a:t>hoặc</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điện</a:t>
            </a:r>
            <a:r>
              <a:rPr lang="en-US" altLang="en-US" sz="3000" b="1" dirty="0" smtClean="0">
                <a:latin typeface="Times New Roman" panose="02020603050405020304" pitchFamily="18" charset="0"/>
                <a:cs typeface="Times New Roman" panose="02020603050405020304" pitchFamily="18" charset="0"/>
              </a:rPr>
              <a:t> </a:t>
            </a:r>
            <a:r>
              <a:rPr lang="en-US" altLang="en-US" sz="3000" b="1" dirty="0" err="1" smtClean="0">
                <a:latin typeface="Times New Roman" panose="02020603050405020304" pitchFamily="18" charset="0"/>
                <a:cs typeface="Times New Roman" panose="02020603050405020304" pitchFamily="18" charset="0"/>
              </a:rPr>
              <a:t>thoại</a:t>
            </a:r>
            <a:r>
              <a:rPr lang="en-US" altLang="en-US" sz="3000" b="1" dirty="0" smtClean="0">
                <a:latin typeface="Times New Roman" panose="02020603050405020304" pitchFamily="18" charset="0"/>
                <a:cs typeface="Times New Roman" panose="02020603050405020304" pitchFamily="18" charset="0"/>
              </a:rPr>
              <a:t>.</a:t>
            </a:r>
            <a:endParaRPr lang="en-US" altLang="en-US" sz="3000" b="1" dirty="0" smtClean="0">
              <a:solidFill>
                <a:srgbClr val="FF0000"/>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altLang="en-US" sz="2300" b="1" dirty="0">
              <a:solidFill>
                <a:srgbClr val="FF0000"/>
              </a:solidFill>
              <a:latin typeface="Times New Roman" panose="02020603050405020304" pitchFamily="18" charset="0"/>
              <a:cs typeface="Times New Roman" panose="02020603050405020304" pitchFamily="18" charset="0"/>
            </a:endParaRPr>
          </a:p>
          <a:p>
            <a:pPr lvl="1"/>
            <a:endParaRPr lang="en-US" altLang="en-US" sz="2300" b="1" dirty="0" smtClean="0">
              <a:solidFill>
                <a:srgbClr val="FF0000"/>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altLang="en-US" sz="2300" b="1" dirty="0">
              <a:solidFill>
                <a:srgbClr val="FF0000"/>
              </a:solidFill>
              <a:latin typeface="Times New Roman" panose="02020603050405020304" pitchFamily="18" charset="0"/>
              <a:cs typeface="Times New Roman" panose="02020603050405020304" pitchFamily="18" charset="0"/>
            </a:endParaRPr>
          </a:p>
          <a:p>
            <a:pPr lvl="1">
              <a:buFont typeface="Wingdings" panose="05000000000000000000" pitchFamily="2" charset="2"/>
              <a:buNone/>
            </a:pPr>
            <a:endParaRPr lang="en-US" altLang="en-US" sz="2800" dirty="0"/>
          </a:p>
          <a:p>
            <a:pPr lvl="1">
              <a:buFont typeface="Wingdings" panose="05000000000000000000" pitchFamily="2" charset="2"/>
              <a:buNone/>
            </a:pPr>
            <a:endParaRPr lang="en-US" altLang="en-US" dirty="0">
              <a:cs typeface="Times New Roman" panose="02020603050405020304" pitchFamily="18" charset="0"/>
            </a:endParaRPr>
          </a:p>
        </p:txBody>
      </p:sp>
    </p:spTree>
    <p:extLst>
      <p:ext uri="{BB962C8B-B14F-4D97-AF65-F5344CB8AC3E}">
        <p14:creationId xmlns:p14="http://schemas.microsoft.com/office/powerpoint/2010/main" val="2976371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Date Placeholder 3"/>
          <p:cNvSpPr>
            <a:spLocks noGrp="1"/>
          </p:cNvSpPr>
          <p:nvPr>
            <p:ph type="dt" sz="quarter" idx="10"/>
          </p:nvPr>
        </p:nvSpPr>
        <p:spPr>
          <a:xfrm>
            <a:off x="7010400" y="6611938"/>
            <a:ext cx="2133600" cy="246062"/>
          </a:xfrm>
        </p:spPr>
        <p:txBody>
          <a:bodyPr/>
          <a:lstStyle/>
          <a:p>
            <a:pPr>
              <a:defRPr/>
            </a:pPr>
            <a:r>
              <a:rPr lang="en-US" smtClean="0"/>
              <a:t>WWW.HCM.EDU.VN</a:t>
            </a:r>
            <a:endParaRPr lang="en-US"/>
          </a:p>
        </p:txBody>
      </p:sp>
      <p:sp>
        <p:nvSpPr>
          <p:cNvPr id="26" name="Rectangle 25"/>
          <p:cNvSpPr>
            <a:spLocks noChangeArrowheads="1"/>
          </p:cNvSpPr>
          <p:nvPr/>
        </p:nvSpPr>
        <p:spPr bwMode="auto">
          <a:xfrm>
            <a:off x="6096" y="1447800"/>
            <a:ext cx="8915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300" dirty="0" smtClean="0">
                <a:solidFill>
                  <a:srgbClr val="FF0000"/>
                </a:solidFill>
                <a:latin typeface="Times New Roman" panose="02020603050405020304" pitchFamily="18" charset="0"/>
                <a:cs typeface="Times New Roman" panose="02020603050405020304" pitchFamily="18" charset="0"/>
              </a:rPr>
              <a:t>HỎI ĐÁP</a:t>
            </a:r>
            <a:endParaRPr lang="en-US" altLang="en-US" sz="2400" dirty="0">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4200" y="2079335"/>
            <a:ext cx="3181350" cy="4655634"/>
          </a:xfrm>
          <a:prstGeom prst="rect">
            <a:avLst/>
          </a:prstGeom>
        </p:spPr>
      </p:pic>
    </p:spTree>
    <p:extLst>
      <p:ext uri="{BB962C8B-B14F-4D97-AF65-F5344CB8AC3E}">
        <p14:creationId xmlns:p14="http://schemas.microsoft.com/office/powerpoint/2010/main" val="3733439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5" name="WordArt 5"/>
          <p:cNvSpPr>
            <a:spLocks noChangeArrowheads="1" noChangeShapeType="1" noTextEdit="1"/>
          </p:cNvSpPr>
          <p:nvPr/>
        </p:nvSpPr>
        <p:spPr bwMode="gray">
          <a:xfrm>
            <a:off x="2209800" y="3048000"/>
            <a:ext cx="4343400" cy="609600"/>
          </a:xfrm>
          <a:prstGeom prst="rect">
            <a:avLst/>
          </a:prstGeom>
        </p:spPr>
        <p:txBody>
          <a:bodyPr wrap="none" fromWordArt="1">
            <a:prstTxWarp prst="textDeflate">
              <a:avLst>
                <a:gd name="adj" fmla="val 0"/>
              </a:avLst>
            </a:prstTxWarp>
          </a:bodyPr>
          <a:lstStyle/>
          <a:p>
            <a:pPr algn="ctr"/>
            <a:endParaRPr lang="vi-VN" sz="3600" b="1" kern="10">
              <a:ln w="19050">
                <a:solidFill>
                  <a:srgbClr val="FFFFFF"/>
                </a:solidFill>
                <a:round/>
                <a:headEnd/>
                <a:tailEnd/>
              </a:ln>
              <a:gradFill rotWithShape="1">
                <a:gsLst>
                  <a:gs pos="0">
                    <a:schemeClr val="bg2"/>
                  </a:gs>
                  <a:gs pos="100000">
                    <a:srgbClr val="666666"/>
                  </a:gs>
                </a:gsLst>
                <a:lin ang="0" scaled="1"/>
              </a:gradFill>
              <a:effectLst>
                <a:outerShdw dist="71842" dir="2700000" algn="ctr" rotWithShape="0">
                  <a:schemeClr val="tx1">
                    <a:alpha val="50000"/>
                  </a:schemeClr>
                </a:outerShdw>
              </a:effectLst>
              <a:cs typeface="Arial" panose="020B0604020202020204" pitchFamily="34" charset="0"/>
            </a:endParaRPr>
          </a:p>
        </p:txBody>
      </p:sp>
      <p:pic>
        <p:nvPicPr>
          <p:cNvPr id="5939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0"/>
            <a:ext cx="14192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white">
          <a:xfrm>
            <a:off x="1752600" y="152400"/>
            <a:ext cx="7391400" cy="685800"/>
          </a:xfrm>
          <a:prstGeom prst="rect">
            <a:avLst/>
          </a:prstGeom>
          <a:noFill/>
          <a:ln w="9525">
            <a:noFill/>
            <a:miter lim="800000"/>
            <a:headEnd/>
            <a:tailEnd/>
          </a:ln>
          <a:effectLst/>
        </p:spPr>
        <p:txBody>
          <a:bodyPr anchor="ctr"/>
          <a:lstStyle/>
          <a:p>
            <a:pPr algn="ctr" eaLnBrk="1" hangingPunct="1">
              <a:defRPr/>
            </a:pPr>
            <a:r>
              <a:rPr lang="en-US" sz="2100" b="1" kern="0">
                <a:solidFill>
                  <a:srgbClr val="FF0000"/>
                </a:solidFill>
                <a:latin typeface="Times New Roman" pitchFamily="18" charset="0"/>
                <a:ea typeface="+mj-ea"/>
                <a:cs typeface="Times New Roman" pitchFamily="18" charset="0"/>
              </a:rPr>
              <a:t>SỞ GIÁO DỤC VÀ ĐÀO TẠO THÀNH PHỐ HỒ CHÍ MINH</a:t>
            </a:r>
          </a:p>
        </p:txBody>
      </p:sp>
      <p:sp>
        <p:nvSpPr>
          <p:cNvPr id="59397" name="Rectangle 3"/>
          <p:cNvSpPr>
            <a:spLocks noGrp="1" noChangeArrowheads="1"/>
          </p:cNvSpPr>
          <p:nvPr>
            <p:ph type="subTitle" idx="1"/>
          </p:nvPr>
        </p:nvSpPr>
        <p:spPr>
          <a:xfrm>
            <a:off x="1219200" y="5562600"/>
            <a:ext cx="6934200" cy="533400"/>
          </a:xfrm>
        </p:spPr>
        <p:txBody>
          <a:bodyPr/>
          <a:lstStyle/>
          <a:p>
            <a:pPr eaLnBrk="1" hangingPunct="1"/>
            <a:r>
              <a:rPr lang="en-US" altLang="en-US" sz="1800" smtClean="0">
                <a:latin typeface="Times New Roman" panose="02020603050405020304" pitchFamily="18" charset="0"/>
                <a:cs typeface="Times New Roman" panose="02020603050405020304" pitchFamily="18" charset="0"/>
              </a:rPr>
              <a:t>PHÒNG KHẢO THÍ VÀ KIỂM ĐỊNH CHẤT LƯỢNG GIÁO DỤC</a:t>
            </a:r>
          </a:p>
        </p:txBody>
      </p:sp>
      <p:sp>
        <p:nvSpPr>
          <p:cNvPr id="2" name="Rectangle 1"/>
          <p:cNvSpPr/>
          <p:nvPr/>
        </p:nvSpPr>
        <p:spPr>
          <a:xfrm>
            <a:off x="817751" y="3058855"/>
            <a:ext cx="7263528" cy="538609"/>
          </a:xfrm>
          <a:prstGeom prst="rect">
            <a:avLst/>
          </a:prstGeom>
          <a:noFill/>
        </p:spPr>
        <p:txBody>
          <a:bodyPr wrap="none" lIns="91440" tIns="45720" rIns="91440" bIns="45720">
            <a:spAutoFit/>
          </a:bodyPr>
          <a:lstStyle/>
          <a:p>
            <a:pPr algn="ctr"/>
            <a:r>
              <a:rPr lang="en-US" sz="2900" b="1" cap="none" spc="0"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Rất</a:t>
            </a:r>
            <a:r>
              <a:rPr lang="en-US" sz="2900" b="1" cap="none" spc="0"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cap="none" spc="0"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cám</a:t>
            </a:r>
            <a:r>
              <a:rPr lang="en-US" sz="29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ơn</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quý</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thầy</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cô</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đã</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tham</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dự</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hội</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nghị</a:t>
            </a:r>
            <a:endParaRPr lang="en-US" sz="2900" b="1" cap="none" spc="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nodePh="1">
                                  <p:stCondLst>
                                    <p:cond delay="0"/>
                                  </p:stCondLst>
                                  <p:endCondLst>
                                    <p:cond evt="begin" delay="0">
                                      <p:tn val="5"/>
                                    </p:cond>
                                  </p:endCondLst>
                                  <p:childTnLst>
                                    <p:set>
                                      <p:cBhvr>
                                        <p:cTn id="6" dur="1" fill="hold">
                                          <p:stCondLst>
                                            <p:cond delay="0"/>
                                          </p:stCondLst>
                                        </p:cTn>
                                        <p:tgtEl>
                                          <p:spTgt spid="87045"/>
                                        </p:tgtEl>
                                        <p:attrNameLst>
                                          <p:attrName>style.visibility</p:attrName>
                                        </p:attrNameLst>
                                      </p:cBhvr>
                                      <p:to>
                                        <p:strVal val="visible"/>
                                      </p:to>
                                    </p:set>
                                    <p:anim calcmode="lin" valueType="num">
                                      <p:cBhvr>
                                        <p:cTn id="7" dur="500" fill="hold"/>
                                        <p:tgtEl>
                                          <p:spTgt spid="87045"/>
                                        </p:tgtEl>
                                        <p:attrNameLst>
                                          <p:attrName>ppt_w</p:attrName>
                                        </p:attrNameLst>
                                      </p:cBhvr>
                                      <p:tavLst>
                                        <p:tav tm="0">
                                          <p:val>
                                            <p:fltVal val="0"/>
                                          </p:val>
                                        </p:tav>
                                        <p:tav tm="100000">
                                          <p:val>
                                            <p:strVal val="#ppt_w"/>
                                          </p:val>
                                        </p:tav>
                                      </p:tavLst>
                                    </p:anim>
                                    <p:anim calcmode="lin" valueType="num">
                                      <p:cBhvr>
                                        <p:cTn id="8" dur="500" fill="hold"/>
                                        <p:tgtEl>
                                          <p:spTgt spid="87045"/>
                                        </p:tgtEl>
                                        <p:attrNameLst>
                                          <p:attrName>ppt_h</p:attrName>
                                        </p:attrNameLst>
                                      </p:cBhvr>
                                      <p:tavLst>
                                        <p:tav tm="0">
                                          <p:val>
                                            <p:fltVal val="0"/>
                                          </p:val>
                                        </p:tav>
                                        <p:tav tm="100000">
                                          <p:val>
                                            <p:strVal val="#ppt_h"/>
                                          </p:val>
                                        </p:tav>
                                      </p:tavLst>
                                    </p:anim>
                                    <p:animEffect transition="in" filter="fade">
                                      <p:cBhvr>
                                        <p:cTn id="9" dur="500"/>
                                        <p:tgtEl>
                                          <p:spTgt spid="87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76200" y="1371600"/>
            <a:ext cx="8763000" cy="587148"/>
          </a:xfrm>
          <a:prstGeom prst="rect">
            <a:avLst/>
          </a:prstGeom>
        </p:spPr>
        <p:txBody>
          <a:bodyPr wrap="square">
            <a:spAutoFit/>
          </a:bodyPr>
          <a:lstStyle/>
          <a:p>
            <a:pPr marL="342900" lvl="0" indent="-342900">
              <a:lnSpc>
                <a:spcPct val="150000"/>
              </a:lnSpc>
              <a:spcAft>
                <a:spcPts val="0"/>
              </a:spcAft>
              <a:buFont typeface="Times New Roman" panose="02020603050405020304" pitchFamily="18" charset="0"/>
              <a:buChar char="-"/>
            </a:pP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Điểm</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xét</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tốt</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nghiệp</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được</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được</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tính</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theo</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công</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thức</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70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va</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30%</a:t>
            </a:r>
            <a:endPar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4" name="Picture 23"/>
          <p:cNvPicPr>
            <a:picLocks noChangeAspect="1"/>
          </p:cNvPicPr>
          <p:nvPr/>
        </p:nvPicPr>
        <p:blipFill>
          <a:blip r:embed="rId2"/>
          <a:stretch>
            <a:fillRect/>
          </a:stretch>
        </p:blipFill>
        <p:spPr>
          <a:xfrm>
            <a:off x="533400" y="2057400"/>
            <a:ext cx="8382000" cy="4343400"/>
          </a:xfrm>
          <a:prstGeom prst="rect">
            <a:avLst/>
          </a:prstGeom>
        </p:spPr>
      </p:pic>
    </p:spTree>
    <p:extLst>
      <p:ext uri="{BB962C8B-B14F-4D97-AF65-F5344CB8AC3E}">
        <p14:creationId xmlns:p14="http://schemas.microsoft.com/office/powerpoint/2010/main" val="1750828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smtClean="0">
                <a:solidFill>
                  <a:srgbClr val="FF0000"/>
                </a:solidFill>
                <a:latin typeface="Times New Roman" panose="02020603050405020304" pitchFamily="18" charset="0"/>
                <a:cs typeface="Times New Roman" panose="02020603050405020304" pitchFamily="18" charset="0"/>
              </a:rPr>
              <a:t>LỊCH CÔNG TÁC DỰ KIẾN</a:t>
            </a:r>
          </a:p>
        </p:txBody>
      </p:sp>
    </p:spTree>
    <p:extLst>
      <p:ext uri="{BB962C8B-B14F-4D97-AF65-F5344CB8AC3E}">
        <p14:creationId xmlns:p14="http://schemas.microsoft.com/office/powerpoint/2010/main" val="665603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547688"/>
            <a:ext cx="8991600" cy="563562"/>
          </a:xfrm>
        </p:spPr>
        <p:txBody>
          <a:bodyPr/>
          <a:lstStyle/>
          <a:p>
            <a:pPr eaLnBrk="1" hangingPunct="1"/>
            <a:r>
              <a:rPr lang="en-US" altLang="en-US" smtClean="0">
                <a:latin typeface="Times New Roman" panose="02020603050405020304" pitchFamily="18" charset="0"/>
                <a:cs typeface="Times New Roman" panose="02020603050405020304" pitchFamily="18" charset="0"/>
              </a:rPr>
              <a:t>Thời gian và công việc các đơn vị thực hiện</a:t>
            </a:r>
            <a:endParaRPr lang="en-US" altLang="en-US" smtClean="0">
              <a:solidFill>
                <a:schemeClr val="accent1"/>
              </a:solidFill>
              <a:latin typeface="Times New Roman" panose="02020603050405020304" pitchFamily="18" charset="0"/>
              <a:cs typeface="Times New Roman" panose="02020603050405020304" pitchFamily="18" charset="0"/>
            </a:endParaRPr>
          </a:p>
        </p:txBody>
      </p:sp>
      <p:graphicFrame>
        <p:nvGraphicFramePr>
          <p:cNvPr id="34890" name="Group 74"/>
          <p:cNvGraphicFramePr>
            <a:graphicFrameLocks noGrp="1"/>
          </p:cNvGraphicFramePr>
          <p:nvPr>
            <p:extLst>
              <p:ext uri="{D42A27DB-BD31-4B8C-83A1-F6EECF244321}">
                <p14:modId xmlns:p14="http://schemas.microsoft.com/office/powerpoint/2010/main" val="1273687693"/>
              </p:ext>
            </p:extLst>
          </p:nvPr>
        </p:nvGraphicFramePr>
        <p:xfrm>
          <a:off x="0" y="1219200"/>
          <a:ext cx="9144000" cy="4954563"/>
        </p:xfrm>
        <a:graphic>
          <a:graphicData uri="http://schemas.openxmlformats.org/drawingml/2006/table">
            <a:tbl>
              <a:tblPr/>
              <a:tblGrid>
                <a:gridCol w="2133600">
                  <a:extLst>
                    <a:ext uri="{9D8B030D-6E8A-4147-A177-3AD203B41FA5}">
                      <a16:colId xmlns="" xmlns:a16="http://schemas.microsoft.com/office/drawing/2014/main" val="4183329498"/>
                    </a:ext>
                  </a:extLst>
                </a:gridCol>
                <a:gridCol w="7010400">
                  <a:extLst>
                    <a:ext uri="{9D8B030D-6E8A-4147-A177-3AD203B41FA5}">
                      <a16:colId xmlns="" xmlns:a16="http://schemas.microsoft.com/office/drawing/2014/main" val="411451286"/>
                    </a:ext>
                  </a:extLst>
                </a:gridCol>
              </a:tblGrid>
              <a:tr h="335287">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 xmlns:a16="http://schemas.microsoft.com/office/drawing/2014/main" val="4023254495"/>
                  </a:ext>
                </a:extLst>
              </a:tr>
              <a:tr h="1127821">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31/3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03/4/2019</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Phát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hành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Phiếu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ĐKDT ;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Phiếu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ĐKDT.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Sau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qui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định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trên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liên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hệ</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văn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phòng</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118045319"/>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01/4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20/4/2019</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Phiếu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ĐKDT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nhập</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dữ</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liệu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của</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phần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mềm</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Quản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lý</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938440263"/>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Trước</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25/4/2019</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In</a:t>
                      </a: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danh sách thí sinh </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ĐKDT</a:t>
                      </a: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theo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thứ</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tự</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 b, c,…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của</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tên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học</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lớp</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trường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ký</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xác</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thông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tin ĐKDT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trên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danh</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sách</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915117671"/>
                  </a:ext>
                </a:extLst>
              </a:tr>
              <a:tr h="86872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Trước</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03/5/2019</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Kiểm</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tra</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kiểm</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tra</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chéo</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thông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tin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b</a:t>
                      </a: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àn giao danh sách</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Phiếu</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ĐKDT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Sở</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GDĐT</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982038855"/>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25/5/2019</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Phiếu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đăng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ký</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xét</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tốt</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nghiệp</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hồ</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sơ</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kèm</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theo</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nhập dữ liệu của thí sinh vào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phần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mềm</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QLT</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870954126"/>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Trước</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03/6/2019</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Thông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báo</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khai</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những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trường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hợp</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không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đủ</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điều</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kiện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dự</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620468778"/>
                  </a:ext>
                </a:extLst>
              </a:tr>
            </a:tbl>
          </a:graphicData>
        </a:graphic>
      </p:graphicFrame>
    </p:spTree>
    <p:extLst>
      <p:ext uri="{BB962C8B-B14F-4D97-AF65-F5344CB8AC3E}">
        <p14:creationId xmlns:p14="http://schemas.microsoft.com/office/powerpoint/2010/main" val="1846381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0" y="533400"/>
            <a:ext cx="8991600" cy="563563"/>
          </a:xfrm>
        </p:spPr>
        <p:txBody>
          <a:bodyPr/>
          <a:lstStyle/>
          <a:p>
            <a:pPr eaLnBrk="1" hangingPunct="1"/>
            <a:r>
              <a:rPr lang="en-US" altLang="en-US" smtClean="0">
                <a:latin typeface="Times New Roman" panose="02020603050405020304" pitchFamily="18" charset="0"/>
                <a:cs typeface="Times New Roman" panose="02020603050405020304" pitchFamily="18" charset="0"/>
              </a:rPr>
              <a:t>Thời gian và công việc các đơn vị thực hiện</a:t>
            </a:r>
          </a:p>
        </p:txBody>
      </p:sp>
      <p:graphicFrame>
        <p:nvGraphicFramePr>
          <p:cNvPr id="36942" name="Group 78"/>
          <p:cNvGraphicFramePr>
            <a:graphicFrameLocks noGrp="1"/>
          </p:cNvGraphicFramePr>
          <p:nvPr>
            <p:extLst>
              <p:ext uri="{D42A27DB-BD31-4B8C-83A1-F6EECF244321}">
                <p14:modId xmlns:p14="http://schemas.microsoft.com/office/powerpoint/2010/main" val="2942769848"/>
              </p:ext>
            </p:extLst>
          </p:nvPr>
        </p:nvGraphicFramePr>
        <p:xfrm>
          <a:off x="0" y="1066800"/>
          <a:ext cx="9144000" cy="5617817"/>
        </p:xfrm>
        <a:graphic>
          <a:graphicData uri="http://schemas.openxmlformats.org/drawingml/2006/table">
            <a:tbl>
              <a:tblPr/>
              <a:tblGrid>
                <a:gridCol w="2133600">
                  <a:extLst>
                    <a:ext uri="{9D8B030D-6E8A-4147-A177-3AD203B41FA5}">
                      <a16:colId xmlns="" xmlns:a16="http://schemas.microsoft.com/office/drawing/2014/main" val="1096237001"/>
                    </a:ext>
                  </a:extLst>
                </a:gridCol>
                <a:gridCol w="7010400">
                  <a:extLst>
                    <a:ext uri="{9D8B030D-6E8A-4147-A177-3AD203B41FA5}">
                      <a16:colId xmlns="" xmlns:a16="http://schemas.microsoft.com/office/drawing/2014/main" val="2348388339"/>
                    </a:ext>
                  </a:extLst>
                </a:gridCol>
              </a:tblGrid>
              <a:tr h="49692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2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2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 xmlns:a16="http://schemas.microsoft.com/office/drawing/2014/main" val="1967213219"/>
                  </a:ext>
                </a:extLst>
              </a:tr>
              <a:tr h="640110">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Trước</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01/6/2019</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00CC00"/>
                          </a:solidFill>
                          <a:effectLst/>
                          <a:latin typeface="Times New Roman" panose="02020603050405020304" pitchFamily="18" charset="0"/>
                          <a:cs typeface="Times New Roman" panose="02020603050405020304" pitchFamily="18" charset="0"/>
                        </a:rPr>
                        <a:t>Sở GDĐT gửi Hồ sơ xét tuyển thẳng và ưu tiên xét tuyển đến các trường </a:t>
                      </a:r>
                      <a:r>
                        <a:rPr kumimoji="0" lang="vi-VN" altLang="en-US" sz="1800" b="1" i="0" u="none" strike="noStrike" cap="none" normalizeH="0" baseline="0" smtClean="0">
                          <a:ln>
                            <a:noFill/>
                          </a:ln>
                          <a:solidFill>
                            <a:srgbClr val="00CC00"/>
                          </a:solidFill>
                          <a:effectLst/>
                          <a:latin typeface="Times New Roman" panose="02020603050405020304" pitchFamily="18" charset="0"/>
                          <a:cs typeface="Times New Roman" panose="02020603050405020304" pitchFamily="18" charset="0"/>
                        </a:rPr>
                        <a:t>ĐH, </a:t>
                      </a:r>
                      <a:r>
                        <a:rPr kumimoji="0" lang="en-US" altLang="en-US" sz="1800" b="1" i="0" u="none" strike="noStrike" cap="none" normalizeH="0" baseline="0" smtClean="0">
                          <a:ln>
                            <a:noFill/>
                          </a:ln>
                          <a:solidFill>
                            <a:srgbClr val="00CC00"/>
                          </a:solidFill>
                          <a:effectLst/>
                          <a:latin typeface="Times New Roman" panose="02020603050405020304" pitchFamily="18" charset="0"/>
                          <a:cs typeface="Times New Roman" panose="02020603050405020304" pitchFamily="18" charset="0"/>
                        </a:rPr>
                        <a:t>CĐSP, TCSP </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587593402"/>
                  </a:ext>
                </a:extLst>
              </a:tr>
              <a:tr h="640110">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Trước</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07/6/2019</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Hoàn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thành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việc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in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trả</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báo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dự</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540081824"/>
                  </a:ext>
                </a:extLst>
              </a:tr>
              <a:tr h="457217">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14/7/2019</a:t>
                      </a:r>
                      <a:r>
                        <a:rPr kumimoji="0" lang="en-US" altLang="en-US" sz="2400" b="1" i="0" u="sng"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en-US" sz="2400" b="1" i="0" u="sng"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bố</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kết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quả</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437139234"/>
                  </a:ext>
                </a:extLst>
              </a:tr>
              <a:tr h="640110">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Trước</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21/7/2019</a:t>
                      </a:r>
                      <a:endPar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Cấp</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tốt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nghiệp</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tạm</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trả</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học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bạ</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chứng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kết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quả</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116427738"/>
                  </a:ext>
                </a:extLst>
              </a:tr>
              <a:tr h="914449">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14/7 </a:t>
                      </a: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hết</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23/7/2019</a:t>
                      </a:r>
                      <a:endPar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Thu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đơn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phúc</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khảo</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lập</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danh</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sách</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phúc</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khảo</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kể</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từ</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ngày</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bố</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kết</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quả</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684939923"/>
                  </a:ext>
                </a:extLst>
              </a:tr>
              <a:tr h="914449">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22/7 </a:t>
                      </a: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17 </a:t>
                      </a: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giờ</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00 </a:t>
                      </a: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29/7/2019</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Tổ</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chức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thực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hiện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điều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chỉnh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nguyện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vọng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ĐKXT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theo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phương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thức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trực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tuyến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Số</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NV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không</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lớn</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hơn</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số</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NV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đã</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đăng</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ký</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ban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đầu</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trong</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Phiếu</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ĐKDT)</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698933961"/>
                  </a:ext>
                </a:extLst>
              </a:tr>
              <a:tr h="914449">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22/7 </a:t>
                      </a: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17 </a:t>
                      </a: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giờ</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00 </a:t>
                      </a:r>
                      <a:r>
                        <a:rPr kumimoji="0" lang="en-US" altLang="en-US" sz="1800" b="1" i="0" u="sng"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31/7/2019</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Tổ</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chức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thực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hiện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điều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chỉnh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nguyện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vọng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ĐKXT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bằng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Phiếu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điều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chỉnh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nguyện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vọng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ĐKXT. </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Được</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điều</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chỉnh</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tăng</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số</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NV so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với</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NV ban </a:t>
                      </a:r>
                      <a:r>
                        <a:rPr kumimoji="0" lang="en-US" altLang="en-US" sz="1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đầu</a:t>
                      </a:r>
                      <a:r>
                        <a:rPr kumimoji="0" lang="en-US" altLang="en-US" sz="1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690576561"/>
                  </a:ext>
                </a:extLst>
              </a:tr>
            </a:tbl>
          </a:graphicData>
        </a:graphic>
      </p:graphicFrame>
    </p:spTree>
    <p:extLst>
      <p:ext uri="{BB962C8B-B14F-4D97-AF65-F5344CB8AC3E}">
        <p14:creationId xmlns:p14="http://schemas.microsoft.com/office/powerpoint/2010/main" val="1290171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0" y="547688"/>
            <a:ext cx="8991600" cy="563562"/>
          </a:xfrm>
        </p:spPr>
        <p:txBody>
          <a:bodyPr/>
          <a:lstStyle/>
          <a:p>
            <a:pPr eaLnBrk="1" hangingPunct="1"/>
            <a:r>
              <a:rPr lang="en-US" altLang="en-US" smtClean="0">
                <a:latin typeface="Times New Roman" panose="02020603050405020304" pitchFamily="18" charset="0"/>
                <a:cs typeface="Times New Roman" panose="02020603050405020304" pitchFamily="18" charset="0"/>
              </a:rPr>
              <a:t>Thời gian Tuyển sinh ĐH, CĐ</a:t>
            </a:r>
            <a:endParaRPr lang="en-US" altLang="en-US" smtClean="0">
              <a:solidFill>
                <a:schemeClr val="accent1"/>
              </a:solidFill>
              <a:latin typeface="Times New Roman" panose="02020603050405020304" pitchFamily="18" charset="0"/>
              <a:cs typeface="Times New Roman" panose="02020603050405020304" pitchFamily="18" charset="0"/>
            </a:endParaRPr>
          </a:p>
        </p:txBody>
      </p:sp>
      <p:graphicFrame>
        <p:nvGraphicFramePr>
          <p:cNvPr id="50239" name="Group 63"/>
          <p:cNvGraphicFramePr>
            <a:graphicFrameLocks noGrp="1"/>
          </p:cNvGraphicFramePr>
          <p:nvPr>
            <p:extLst>
              <p:ext uri="{D42A27DB-BD31-4B8C-83A1-F6EECF244321}">
                <p14:modId xmlns:p14="http://schemas.microsoft.com/office/powerpoint/2010/main" val="293683754"/>
              </p:ext>
            </p:extLst>
          </p:nvPr>
        </p:nvGraphicFramePr>
        <p:xfrm>
          <a:off x="0" y="1219200"/>
          <a:ext cx="9144000" cy="4906964"/>
        </p:xfrm>
        <a:graphic>
          <a:graphicData uri="http://schemas.openxmlformats.org/drawingml/2006/table">
            <a:tbl>
              <a:tblPr/>
              <a:tblGrid>
                <a:gridCol w="2133600">
                  <a:extLst>
                    <a:ext uri="{9D8B030D-6E8A-4147-A177-3AD203B41FA5}">
                      <a16:colId xmlns="" xmlns:a16="http://schemas.microsoft.com/office/drawing/2014/main" val="3132262464"/>
                    </a:ext>
                  </a:extLst>
                </a:gridCol>
                <a:gridCol w="7010400">
                  <a:extLst>
                    <a:ext uri="{9D8B030D-6E8A-4147-A177-3AD203B41FA5}">
                      <a16:colId xmlns="" xmlns:a16="http://schemas.microsoft.com/office/drawing/2014/main" val="1031853435"/>
                    </a:ext>
                  </a:extLst>
                </a:gridCol>
              </a:tblGrid>
              <a:tr h="579032">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Nội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dung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việc</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 xmlns:a16="http://schemas.microsoft.com/office/drawing/2014/main" val="3364129786"/>
                  </a:ext>
                </a:extLst>
              </a:tr>
              <a:tr h="822842">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tabLst/>
                      </a:pP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T</a:t>
                      </a: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ừ </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a:t>
                      </a: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4</a:t>
                      </a:r>
                      <a:endPar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tabLst/>
                      </a:pP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đến </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20</a:t>
                      </a: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4 </a:t>
                      </a: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Tiếp</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hồ</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sơ</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đăng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ký</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dự</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của</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nhập</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thông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tin ĐKDT, ĐKXT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đợt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1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của</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cơ</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sở</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dữ</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liệu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của</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Cổng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thông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tin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tuyển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của</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Bộ</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GDĐT </a:t>
                      </a: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650096365"/>
                  </a:ext>
                </a:extLst>
              </a:tr>
              <a:tr h="579032">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Trước ngày  20/5 </a:t>
                      </a: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gửi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Hồ</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sơ</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xét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tuyển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thẳng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ưu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tiên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xét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tuyển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về</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sở</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GDĐT </a:t>
                      </a: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830791357"/>
                  </a:ext>
                </a:extLst>
              </a:tr>
              <a:tr h="639684">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Trước ngày 01/6 </a:t>
                      </a: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Sở</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GDĐT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gửi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Hồ</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sơ</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xét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tuyển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thẳng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ưu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tiên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xét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tuyển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đến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các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trường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ĐH, </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CĐSP, TCSP </a:t>
                      </a: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542578173"/>
                  </a:ext>
                </a:extLst>
              </a:tr>
              <a:tr h="579032">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Trước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23/7 </a:t>
                      </a: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trúng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tuyển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thẳng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gửi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Hồ</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sơ</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xác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nhập</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học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tại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các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trường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700785449"/>
                  </a:ext>
                </a:extLst>
              </a:tr>
              <a:tr h="579032">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Trước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21/7 </a:t>
                      </a: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Bộ</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GDĐT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bố</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ngưỡng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đảm</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bảo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chất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lượng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đầu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khối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ngành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đào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tạo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giáo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viên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42625457"/>
                  </a:ext>
                </a:extLst>
              </a:tr>
              <a:tr h="579032">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Dự</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kiến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trước</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ngày</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22/7</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Các</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trường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vi-VN" sz="1800" b="1" kern="1200" dirty="0" smtClean="0">
                          <a:solidFill>
                            <a:schemeClr val="tx1"/>
                          </a:solidFill>
                          <a:effectLst/>
                          <a:latin typeface="Times New Roman" panose="02020603050405020304" pitchFamily="18" charset="0"/>
                          <a:ea typeface="+mn-ea"/>
                          <a:cs typeface="Times New Roman" panose="02020603050405020304" pitchFamily="18" charset="0"/>
                        </a:rPr>
                        <a:t>ĐH, </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CĐSP, TCSP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điều</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chỉnh</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công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bố</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mức</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điểm</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nhận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hồ</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sơ</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xét</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tuyển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trên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Cổng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thông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tin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tuyển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sinh</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của</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Bộ</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GDĐT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và</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trang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thông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tin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điện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tử</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của</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trường</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028732631"/>
                  </a:ext>
                </a:extLst>
              </a:tr>
            </a:tbl>
          </a:graphicData>
        </a:graphic>
      </p:graphicFrame>
    </p:spTree>
    <p:extLst>
      <p:ext uri="{BB962C8B-B14F-4D97-AF65-F5344CB8AC3E}">
        <p14:creationId xmlns:p14="http://schemas.microsoft.com/office/powerpoint/2010/main" val="1052518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0" y="547688"/>
            <a:ext cx="8991600" cy="563562"/>
          </a:xfrm>
        </p:spPr>
        <p:txBody>
          <a:bodyPr/>
          <a:lstStyle/>
          <a:p>
            <a:pPr eaLnBrk="1" hangingPunct="1"/>
            <a:r>
              <a:rPr lang="en-US" altLang="en-US" smtClean="0">
                <a:latin typeface="Times New Roman" panose="02020603050405020304" pitchFamily="18" charset="0"/>
                <a:cs typeface="Times New Roman" panose="02020603050405020304" pitchFamily="18" charset="0"/>
              </a:rPr>
              <a:t>Thời gian Tuyển sinh ĐH, CĐ</a:t>
            </a:r>
            <a:endParaRPr lang="en-US" altLang="en-US" smtClean="0">
              <a:solidFill>
                <a:schemeClr val="accent1"/>
              </a:solidFill>
              <a:latin typeface="Times New Roman" panose="02020603050405020304" pitchFamily="18" charset="0"/>
              <a:cs typeface="Times New Roman" panose="02020603050405020304" pitchFamily="18" charset="0"/>
            </a:endParaRPr>
          </a:p>
        </p:txBody>
      </p:sp>
      <p:graphicFrame>
        <p:nvGraphicFramePr>
          <p:cNvPr id="51262" name="Group 62"/>
          <p:cNvGraphicFramePr>
            <a:graphicFrameLocks noGrp="1"/>
          </p:cNvGraphicFramePr>
          <p:nvPr>
            <p:extLst>
              <p:ext uri="{D42A27DB-BD31-4B8C-83A1-F6EECF244321}">
                <p14:modId xmlns:p14="http://schemas.microsoft.com/office/powerpoint/2010/main" val="3081224953"/>
              </p:ext>
            </p:extLst>
          </p:nvPr>
        </p:nvGraphicFramePr>
        <p:xfrm>
          <a:off x="0" y="1219200"/>
          <a:ext cx="9144000" cy="4151476"/>
        </p:xfrm>
        <a:graphic>
          <a:graphicData uri="http://schemas.openxmlformats.org/drawingml/2006/table">
            <a:tbl>
              <a:tblPr/>
              <a:tblGrid>
                <a:gridCol w="2667000">
                  <a:extLst>
                    <a:ext uri="{9D8B030D-6E8A-4147-A177-3AD203B41FA5}">
                      <a16:colId xmlns="" xmlns:a16="http://schemas.microsoft.com/office/drawing/2014/main" val="1138207484"/>
                    </a:ext>
                  </a:extLst>
                </a:gridCol>
                <a:gridCol w="6477000">
                  <a:extLst>
                    <a:ext uri="{9D8B030D-6E8A-4147-A177-3AD203B41FA5}">
                      <a16:colId xmlns="" xmlns:a16="http://schemas.microsoft.com/office/drawing/2014/main" val="353330368"/>
                    </a:ext>
                  </a:extLst>
                </a:gridCol>
              </a:tblGrid>
              <a:tr h="579146">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 xmlns:a16="http://schemas.microsoft.com/office/drawing/2014/main" val="2238633060"/>
                  </a:ext>
                </a:extLst>
              </a:tr>
              <a:tr h="871775">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algn="ct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Dự</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kiến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từ</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22/7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đến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17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giờ</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00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ngày</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29/7</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thực</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hiện</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điều</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chỉnh</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nguyện</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vọng</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ĐKXT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theo</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phương</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thức</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trực</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tuyến</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412614626"/>
                  </a:ext>
                </a:extLst>
              </a:tr>
              <a:tr h="871775">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algn="ct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Dự</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kiến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từ</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22/7</a:t>
                      </a:r>
                    </a:p>
                    <a:p>
                      <a:pPr algn="ct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đến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17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giờ</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00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ngày</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31/7</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thực</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hiện</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điều</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chỉnh</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nguyện</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vọng</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ĐKXT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bằng</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Phiếu</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ĐKXT </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722615554"/>
                  </a:ext>
                </a:extLst>
              </a:tr>
              <a:tr h="641396">
                <a:tc>
                  <a:txBody>
                    <a:bodyPr/>
                    <a:lstStyle/>
                    <a:p>
                      <a:pPr marL="0" marR="0" lvl="0" indent="0" algn="ctr"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tabLst/>
                      </a:pP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Dự</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kiến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trước</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17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giờ</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00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ngày</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02/08</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tabLst/>
                      </a:pP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Thí</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sinh</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kiểm</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tra</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kết</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quả</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điều</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chỉnh</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nguyện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vọng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ĐKXT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và</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đề</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nghị</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điều</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chỉnh</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sai</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sót</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nếu</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có</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chỉ</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áp</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dụng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đối</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với</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thí</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sinh</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điều</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chỉnh</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nguyện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vọng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ĐKXT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bằng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phiếu</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1396">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tabLst/>
                      </a:pP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Dự</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kiến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trước</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17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giờ</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00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ngày</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03/08</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tabLst/>
                      </a:pP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Điểm</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thu</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nhận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hồ</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sơ</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hoàn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thành</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việc</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cập</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nhật</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thông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tin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về</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điều</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chỉnh</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nguyện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vọng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ĐKXT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của</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tất</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cả</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thí</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sinh</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vào</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cơ</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sở</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dữ</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liệu</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của</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Cổng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thông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tin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tuyển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sinh</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của</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Bộ</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GDĐT</a:t>
                      </a:r>
                      <a:endPar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195900463"/>
                  </a:ext>
                </a:extLst>
              </a:tr>
            </a:tbl>
          </a:graphicData>
        </a:graphic>
      </p:graphicFrame>
    </p:spTree>
    <p:extLst>
      <p:ext uri="{BB962C8B-B14F-4D97-AF65-F5344CB8AC3E}">
        <p14:creationId xmlns:p14="http://schemas.microsoft.com/office/powerpoint/2010/main" val="3584643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cdb2004145gl">
  <a:themeElements>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000066"/>
        </a:dk1>
        <a:lt1>
          <a:srgbClr val="FFFFFF"/>
        </a:lt1>
        <a:dk2>
          <a:srgbClr val="40297B"/>
        </a:dk2>
        <a:lt2>
          <a:srgbClr val="DDDDDD"/>
        </a:lt2>
        <a:accent1>
          <a:srgbClr val="35978E"/>
        </a:accent1>
        <a:accent2>
          <a:srgbClr val="1E86E4"/>
        </a:accent2>
        <a:accent3>
          <a:srgbClr val="FFFFFF"/>
        </a:accent3>
        <a:accent4>
          <a:srgbClr val="000056"/>
        </a:accent4>
        <a:accent5>
          <a:srgbClr val="AEC9C6"/>
        </a:accent5>
        <a:accent6>
          <a:srgbClr val="1A79CF"/>
        </a:accent6>
        <a:hlink>
          <a:srgbClr val="9CAA32"/>
        </a:hlink>
        <a:folHlink>
          <a:srgbClr val="ACB3D0"/>
        </a:folHlink>
      </a:clrScheme>
      <a:clrMap bg1="lt1" tx1="dk1" bg2="lt2" tx2="dk2" accent1="accent1" accent2="accent2" accent3="accent3" accent4="accent4" accent5="accent5" accent6="accent6" hlink="hlink" folHlink="folHlink"/>
    </a:extraClrScheme>
    <a:extraClrScheme>
      <a:clrScheme name="sample 2">
        <a:dk1>
          <a:srgbClr val="000066"/>
        </a:dk1>
        <a:lt1>
          <a:srgbClr val="FFFFFF"/>
        </a:lt1>
        <a:dk2>
          <a:srgbClr val="0F5ABD"/>
        </a:dk2>
        <a:lt2>
          <a:srgbClr val="DDDDDD"/>
        </a:lt2>
        <a:accent1>
          <a:srgbClr val="7061C9"/>
        </a:accent1>
        <a:accent2>
          <a:srgbClr val="53BB9B"/>
        </a:accent2>
        <a:accent3>
          <a:srgbClr val="FFFFFF"/>
        </a:accent3>
        <a:accent4>
          <a:srgbClr val="000056"/>
        </a:accent4>
        <a:accent5>
          <a:srgbClr val="BBB7E1"/>
        </a:accent5>
        <a:accent6>
          <a:srgbClr val="4AA98C"/>
        </a:accent6>
        <a:hlink>
          <a:srgbClr val="57B2D7"/>
        </a:hlink>
        <a:folHlink>
          <a:srgbClr val="BCC8AC"/>
        </a:folHlink>
      </a:clrScheme>
      <a:clrMap bg1="lt1" tx1="dk1" bg2="lt2" tx2="dk2" accent1="accent1" accent2="accent2" accent3="accent3" accent4="accent4" accent5="accent5" accent6="accent6" hlink="hlink" folHlink="folHlink"/>
    </a:extraClrScheme>
    <a:extraClrScheme>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cdb2004145gl</Template>
  <TotalTime>2877</TotalTime>
  <Words>3274</Words>
  <Application>Microsoft Office PowerPoint</Application>
  <PresentationFormat>On-screen Show (4:3)</PresentationFormat>
  <Paragraphs>345</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Times New Roman</vt:lpstr>
      <vt:lpstr>Verdana</vt:lpstr>
      <vt:lpstr>Wingdings</vt:lpstr>
      <vt:lpstr>cdb2004145gl</vt:lpstr>
      <vt:lpstr>TẬP HUẤN PHẦN MỀM QUẢN LÝ THPT QUỐC GIA VÀ  TUYỂN SINH ĐH 2019</vt:lpstr>
      <vt:lpstr>NHỮNG ĐIỂM LƯU Ý TRONG KỲ THI 2019</vt:lpstr>
      <vt:lpstr>PowerPoint Presentation</vt:lpstr>
      <vt:lpstr>PowerPoint Presentation</vt:lpstr>
      <vt:lpstr>LỊCH CÔNG TÁC DỰ KIẾN</vt:lpstr>
      <vt:lpstr>Thời gian và công việc các đơn vị thực hiện</vt:lpstr>
      <vt:lpstr>Thời gian và công việc các đơn vị thực hiện</vt:lpstr>
      <vt:lpstr>Thời gian Tuyển sinh ĐH, CĐ</vt:lpstr>
      <vt:lpstr>Thời gian Tuyển sinh ĐH, CĐ</vt:lpstr>
      <vt:lpstr>Thời gian Tuyển sinh ĐH, CĐ</vt:lpstr>
      <vt:lpstr>Lưu ý các thời gian và công việc sau:</vt:lpstr>
      <vt:lpstr>Lịch thi</vt:lpstr>
      <vt:lpstr>Các điều trong quy chế cần quan tâm</vt:lpstr>
      <vt:lpstr>Hướng dẫn công tác nhập liệu và ghi phiếu </vt:lpstr>
      <vt:lpstr>Hướng dẫn công tác nhập liệu và ghi phiếu </vt:lpstr>
      <vt:lpstr>Hướng dẫn công tác nhập liệu và ghi phiếu </vt:lpstr>
      <vt:lpstr>Hướng dẫn công tác nhập liệu và ghi phiếu </vt:lpstr>
      <vt:lpstr>Hướng dẫn công tác nhập liệu và ghi phiếu </vt:lpstr>
      <vt:lpstr>Hướng dẫn công tác tuyển thẳng</vt:lpstr>
      <vt:lpstr>Hướng dẫn công tác điều chỉnh nguyện vọng</vt:lpstr>
      <vt:lpstr>Hướng dẫn công tác điều chỉnh nguyện vọng</vt:lpstr>
      <vt:lpstr>Hướng dẫn công tác điều chỉnh nguyện vọng</vt:lpstr>
      <vt:lpstr>Hướng dẫn công tác điều chỉnh nguyện vọng</vt:lpstr>
      <vt:lpstr>Hướng dẫn công tác điều chỉnh nguyện vọng</vt:lpstr>
      <vt:lpstr>Hướng dẫn công tác điều chỉnh nguyện vọng</vt:lpstr>
      <vt:lpstr>Lưu ý đối với việc điều chỉnh nguyện vọng</vt:lpstr>
      <vt:lpstr>HƯỚNG DẪN PHẦN MỀM</vt:lpstr>
      <vt:lpstr>PowerPoint Presentation</vt:lpstr>
      <vt:lpstr>PowerPoint Presentation</vt:lpstr>
      <vt:lpstr>VAI TRÒ ĐIỂM TIẾP NHẬN</vt:lpstr>
      <vt:lpstr>VAI TRÒ ĐIỂM TIẾP NHẬN</vt:lpstr>
      <vt:lpstr>LƯU Ý</vt:lpstr>
      <vt:lpstr>LƯU Ý</vt:lpstr>
      <vt:lpstr>TÀI KHOẢN ĐĂNG NHẬP</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THẢO CHUẨN BỊ CÔNG TÁC TUYỂN SINH LỚP 10 NĂM HỌC 2011 - 2012</dc:title>
  <dc:creator>DANGKHOA</dc:creator>
  <cp:lastModifiedBy>Windows User</cp:lastModifiedBy>
  <cp:revision>242</cp:revision>
  <dcterms:created xsi:type="dcterms:W3CDTF">2011-12-03T13:47:38Z</dcterms:created>
  <dcterms:modified xsi:type="dcterms:W3CDTF">2019-03-28T02:37:05Z</dcterms:modified>
</cp:coreProperties>
</file>